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7" r:id="rId2"/>
  </p:sldMasterIdLst>
  <p:notesMasterIdLst>
    <p:notesMasterId r:id="rId82"/>
  </p:notesMasterIdLst>
  <p:sldIdLst>
    <p:sldId id="663" r:id="rId3"/>
    <p:sldId id="2287" r:id="rId4"/>
    <p:sldId id="2356" r:id="rId5"/>
    <p:sldId id="2357" r:id="rId6"/>
    <p:sldId id="2358" r:id="rId7"/>
    <p:sldId id="2331" r:id="rId8"/>
    <p:sldId id="2353" r:id="rId9"/>
    <p:sldId id="2354" r:id="rId10"/>
    <p:sldId id="2355" r:id="rId11"/>
    <p:sldId id="2332" r:id="rId12"/>
    <p:sldId id="2359" r:id="rId13"/>
    <p:sldId id="266" r:id="rId14"/>
    <p:sldId id="820" r:id="rId15"/>
    <p:sldId id="268" r:id="rId16"/>
    <p:sldId id="269" r:id="rId17"/>
    <p:sldId id="270" r:id="rId18"/>
    <p:sldId id="271" r:id="rId19"/>
    <p:sldId id="272" r:id="rId20"/>
    <p:sldId id="274" r:id="rId21"/>
    <p:sldId id="321" r:id="rId22"/>
    <p:sldId id="275" r:id="rId23"/>
    <p:sldId id="276" r:id="rId24"/>
    <p:sldId id="278" r:id="rId25"/>
    <p:sldId id="279" r:id="rId26"/>
    <p:sldId id="280" r:id="rId27"/>
    <p:sldId id="282" r:id="rId28"/>
    <p:sldId id="283" r:id="rId29"/>
    <p:sldId id="284" r:id="rId30"/>
    <p:sldId id="285" r:id="rId31"/>
    <p:sldId id="287" r:id="rId32"/>
    <p:sldId id="288" r:id="rId33"/>
    <p:sldId id="289" r:id="rId34"/>
    <p:sldId id="262" r:id="rId35"/>
    <p:sldId id="263" r:id="rId36"/>
    <p:sldId id="264" r:id="rId37"/>
    <p:sldId id="265" r:id="rId38"/>
    <p:sldId id="294" r:id="rId39"/>
    <p:sldId id="2361" r:id="rId40"/>
    <p:sldId id="267" r:id="rId41"/>
    <p:sldId id="2346" r:id="rId42"/>
    <p:sldId id="2347" r:id="rId43"/>
    <p:sldId id="286" r:id="rId44"/>
    <p:sldId id="2348" r:id="rId45"/>
    <p:sldId id="2349" r:id="rId46"/>
    <p:sldId id="2350" r:id="rId47"/>
    <p:sldId id="290" r:id="rId48"/>
    <p:sldId id="2333" r:id="rId49"/>
    <p:sldId id="2335" r:id="rId50"/>
    <p:sldId id="2336" r:id="rId51"/>
    <p:sldId id="2337" r:id="rId52"/>
    <p:sldId id="273" r:id="rId53"/>
    <p:sldId id="2338" r:id="rId54"/>
    <p:sldId id="2339" r:id="rId55"/>
    <p:sldId id="2340" r:id="rId56"/>
    <p:sldId id="277" r:id="rId57"/>
    <p:sldId id="2341" r:id="rId58"/>
    <p:sldId id="2342" r:id="rId59"/>
    <p:sldId id="2343" r:id="rId60"/>
    <p:sldId id="281" r:id="rId61"/>
    <p:sldId id="2344" r:id="rId62"/>
    <p:sldId id="2345" r:id="rId63"/>
    <p:sldId id="297" r:id="rId64"/>
    <p:sldId id="317" r:id="rId65"/>
    <p:sldId id="298" r:id="rId66"/>
    <p:sldId id="2351" r:id="rId67"/>
    <p:sldId id="2352" r:id="rId68"/>
    <p:sldId id="2360" r:id="rId69"/>
    <p:sldId id="302" r:id="rId70"/>
    <p:sldId id="303" r:id="rId71"/>
    <p:sldId id="304" r:id="rId72"/>
    <p:sldId id="305" r:id="rId73"/>
    <p:sldId id="309" r:id="rId74"/>
    <p:sldId id="318" r:id="rId75"/>
    <p:sldId id="319" r:id="rId76"/>
    <p:sldId id="310" r:id="rId77"/>
    <p:sldId id="311" r:id="rId78"/>
    <p:sldId id="312" r:id="rId79"/>
    <p:sldId id="313" r:id="rId80"/>
    <p:sldId id="314" r:id="rId81"/>
  </p:sldIdLst>
  <p:sldSz cx="12192000" cy="6858000"/>
  <p:notesSz cx="12192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6EE5422-48BF-4B7E-8EE4-E22D66BF7533}" v="22" dt="2024-11-21T07:15:04.494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2" d="100"/>
          <a:sy n="62" d="100"/>
        </p:scale>
        <p:origin x="228" y="6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76" Type="http://schemas.openxmlformats.org/officeDocument/2006/relationships/slide" Target="slides/slide74.xml"/><Relationship Id="rId84" Type="http://schemas.openxmlformats.org/officeDocument/2006/relationships/viewProps" Target="viewProp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87" Type="http://schemas.microsoft.com/office/2016/11/relationships/changesInfo" Target="changesInfos/changesInfo1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notesMaster" Target="notesMasters/notesMaster1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presProps" Target="presProps.xml"/><Relationship Id="rId88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r. Khurram Jadoon khan Asstt. Professor FCS" userId="684a1a15-bea5-4a17-9b67-1313be309245" providerId="ADAL" clId="{36EE5422-48BF-4B7E-8EE4-E22D66BF7533}"/>
    <pc:docChg chg="undo custSel addSld delSld modSld sldOrd">
      <pc:chgData name="Dr. Khurram Jadoon khan Asstt. Professor FCS" userId="684a1a15-bea5-4a17-9b67-1313be309245" providerId="ADAL" clId="{36EE5422-48BF-4B7E-8EE4-E22D66BF7533}" dt="2024-11-21T07:16:36.517" v="616" actId="29295"/>
      <pc:docMkLst>
        <pc:docMk/>
      </pc:docMkLst>
      <pc:sldChg chg="add del">
        <pc:chgData name="Dr. Khurram Jadoon khan Asstt. Professor FCS" userId="684a1a15-bea5-4a17-9b67-1313be309245" providerId="ADAL" clId="{36EE5422-48BF-4B7E-8EE4-E22D66BF7533}" dt="2024-11-12T10:54:25.517" v="205" actId="47"/>
        <pc:sldMkLst>
          <pc:docMk/>
          <pc:sldMk cId="0" sldId="262"/>
        </pc:sldMkLst>
      </pc:sldChg>
      <pc:sldChg chg="modSp mod">
        <pc:chgData name="Dr. Khurram Jadoon khan Asstt. Professor FCS" userId="684a1a15-bea5-4a17-9b67-1313be309245" providerId="ADAL" clId="{36EE5422-48BF-4B7E-8EE4-E22D66BF7533}" dt="2024-11-21T06:57:48.551" v="570" actId="14100"/>
        <pc:sldMkLst>
          <pc:docMk/>
          <pc:sldMk cId="0" sldId="267"/>
        </pc:sldMkLst>
        <pc:spChg chg="mod">
          <ac:chgData name="Dr. Khurram Jadoon khan Asstt. Professor FCS" userId="684a1a15-bea5-4a17-9b67-1313be309245" providerId="ADAL" clId="{36EE5422-48BF-4B7E-8EE4-E22D66BF7533}" dt="2024-11-21T06:57:48.551" v="570" actId="14100"/>
          <ac:spMkLst>
            <pc:docMk/>
            <pc:sldMk cId="0" sldId="267"/>
            <ac:spMk id="5" creationId="{00000000-0000-0000-0000-000000000000}"/>
          </ac:spMkLst>
        </pc:spChg>
      </pc:sldChg>
      <pc:sldChg chg="addSp delSp modSp mod">
        <pc:chgData name="Dr. Khurram Jadoon khan Asstt. Professor FCS" userId="684a1a15-bea5-4a17-9b67-1313be309245" providerId="ADAL" clId="{36EE5422-48BF-4B7E-8EE4-E22D66BF7533}" dt="2024-11-12T10:45:40.720" v="199" actId="20577"/>
        <pc:sldMkLst>
          <pc:docMk/>
          <pc:sldMk cId="0" sldId="276"/>
        </pc:sldMkLst>
        <pc:spChg chg="del">
          <ac:chgData name="Dr. Khurram Jadoon khan Asstt. Professor FCS" userId="684a1a15-bea5-4a17-9b67-1313be309245" providerId="ADAL" clId="{36EE5422-48BF-4B7E-8EE4-E22D66BF7533}" dt="2024-11-12T10:45:29.326" v="197" actId="478"/>
          <ac:spMkLst>
            <pc:docMk/>
            <pc:sldMk cId="0" sldId="276"/>
            <ac:spMk id="22" creationId="{00000000-0000-0000-0000-000000000000}"/>
          </ac:spMkLst>
        </pc:spChg>
        <pc:spChg chg="mod">
          <ac:chgData name="Dr. Khurram Jadoon khan Asstt. Professor FCS" userId="684a1a15-bea5-4a17-9b67-1313be309245" providerId="ADAL" clId="{36EE5422-48BF-4B7E-8EE4-E22D66BF7533}" dt="2024-11-12T10:45:34.601" v="198" actId="14100"/>
          <ac:spMkLst>
            <pc:docMk/>
            <pc:sldMk cId="0" sldId="276"/>
            <ac:spMk id="24" creationId="{00000000-0000-0000-0000-000000000000}"/>
          </ac:spMkLst>
        </pc:spChg>
        <pc:spChg chg="add mod">
          <ac:chgData name="Dr. Khurram Jadoon khan Asstt. Professor FCS" userId="684a1a15-bea5-4a17-9b67-1313be309245" providerId="ADAL" clId="{36EE5422-48BF-4B7E-8EE4-E22D66BF7533}" dt="2024-11-12T10:45:40.720" v="199" actId="20577"/>
          <ac:spMkLst>
            <pc:docMk/>
            <pc:sldMk cId="0" sldId="276"/>
            <ac:spMk id="38" creationId="{B5AA6347-3EE0-24D5-2419-D28D2C549237}"/>
          </ac:spMkLst>
        </pc:spChg>
      </pc:sldChg>
      <pc:sldChg chg="modSp mod">
        <pc:chgData name="Dr. Khurram Jadoon khan Asstt. Professor FCS" userId="684a1a15-bea5-4a17-9b67-1313be309245" providerId="ADAL" clId="{36EE5422-48BF-4B7E-8EE4-E22D66BF7533}" dt="2024-11-12T10:46:57.766" v="203" actId="113"/>
        <pc:sldMkLst>
          <pc:docMk/>
          <pc:sldMk cId="0" sldId="279"/>
        </pc:sldMkLst>
        <pc:spChg chg="mod">
          <ac:chgData name="Dr. Khurram Jadoon khan Asstt. Professor FCS" userId="684a1a15-bea5-4a17-9b67-1313be309245" providerId="ADAL" clId="{36EE5422-48BF-4B7E-8EE4-E22D66BF7533}" dt="2024-11-12T10:46:57.766" v="203" actId="113"/>
          <ac:spMkLst>
            <pc:docMk/>
            <pc:sldMk cId="0" sldId="279"/>
            <ac:spMk id="3" creationId="{00000000-0000-0000-0000-000000000000}"/>
          </ac:spMkLst>
        </pc:spChg>
        <pc:grpChg chg="mod">
          <ac:chgData name="Dr. Khurram Jadoon khan Asstt. Professor FCS" userId="684a1a15-bea5-4a17-9b67-1313be309245" providerId="ADAL" clId="{36EE5422-48BF-4B7E-8EE4-E22D66BF7533}" dt="2024-11-12T10:05:21.433" v="172" actId="1076"/>
          <ac:grpSpMkLst>
            <pc:docMk/>
            <pc:sldMk cId="0" sldId="279"/>
            <ac:grpSpMk id="15" creationId="{DED858FF-78ED-3605-610E-4A7117776353}"/>
          </ac:grpSpMkLst>
        </pc:grpChg>
        <pc:picChg chg="mod">
          <ac:chgData name="Dr. Khurram Jadoon khan Asstt. Professor FCS" userId="684a1a15-bea5-4a17-9b67-1313be309245" providerId="ADAL" clId="{36EE5422-48BF-4B7E-8EE4-E22D66BF7533}" dt="2024-11-12T10:05:16.873" v="171" actId="14100"/>
          <ac:picMkLst>
            <pc:docMk/>
            <pc:sldMk cId="0" sldId="279"/>
            <ac:picMk id="17" creationId="{F046AC4E-9076-94F3-5EBA-824C77AFCAE8}"/>
          </ac:picMkLst>
        </pc:picChg>
      </pc:sldChg>
      <pc:sldChg chg="modSp mod">
        <pc:chgData name="Dr. Khurram Jadoon khan Asstt. Professor FCS" userId="684a1a15-bea5-4a17-9b67-1313be309245" providerId="ADAL" clId="{36EE5422-48BF-4B7E-8EE4-E22D66BF7533}" dt="2024-11-12T11:14:05.081" v="212" actId="20577"/>
        <pc:sldMkLst>
          <pc:docMk/>
          <pc:sldMk cId="0" sldId="282"/>
        </pc:sldMkLst>
        <pc:spChg chg="mod">
          <ac:chgData name="Dr. Khurram Jadoon khan Asstt. Professor FCS" userId="684a1a15-bea5-4a17-9b67-1313be309245" providerId="ADAL" clId="{36EE5422-48BF-4B7E-8EE4-E22D66BF7533}" dt="2024-11-12T11:14:05.081" v="212" actId="20577"/>
          <ac:spMkLst>
            <pc:docMk/>
            <pc:sldMk cId="0" sldId="282"/>
            <ac:spMk id="3" creationId="{00000000-0000-0000-0000-000000000000}"/>
          </ac:spMkLst>
        </pc:spChg>
      </pc:sldChg>
      <pc:sldChg chg="addSp modSp mod">
        <pc:chgData name="Dr. Khurram Jadoon khan Asstt. Professor FCS" userId="684a1a15-bea5-4a17-9b67-1313be309245" providerId="ADAL" clId="{36EE5422-48BF-4B7E-8EE4-E22D66BF7533}" dt="2024-11-21T07:12:14.606" v="606" actId="14100"/>
        <pc:sldMkLst>
          <pc:docMk/>
          <pc:sldMk cId="0" sldId="285"/>
        </pc:sldMkLst>
        <pc:spChg chg="mod">
          <ac:chgData name="Dr. Khurram Jadoon khan Asstt. Professor FCS" userId="684a1a15-bea5-4a17-9b67-1313be309245" providerId="ADAL" clId="{36EE5422-48BF-4B7E-8EE4-E22D66BF7533}" dt="2024-11-21T06:40:04.831" v="427" actId="1076"/>
          <ac:spMkLst>
            <pc:docMk/>
            <pc:sldMk cId="0" sldId="285"/>
            <ac:spMk id="2" creationId="{00000000-0000-0000-0000-000000000000}"/>
          </ac:spMkLst>
        </pc:spChg>
        <pc:spChg chg="mod">
          <ac:chgData name="Dr. Khurram Jadoon khan Asstt. Professor FCS" userId="684a1a15-bea5-4a17-9b67-1313be309245" providerId="ADAL" clId="{36EE5422-48BF-4B7E-8EE4-E22D66BF7533}" dt="2024-11-21T06:41:08.398" v="434" actId="255"/>
          <ac:spMkLst>
            <pc:docMk/>
            <pc:sldMk cId="0" sldId="285"/>
            <ac:spMk id="3" creationId="{00000000-0000-0000-0000-000000000000}"/>
          </ac:spMkLst>
        </pc:spChg>
        <pc:spChg chg="mod">
          <ac:chgData name="Dr. Khurram Jadoon khan Asstt. Professor FCS" userId="684a1a15-bea5-4a17-9b67-1313be309245" providerId="ADAL" clId="{36EE5422-48BF-4B7E-8EE4-E22D66BF7533}" dt="2024-11-21T06:40:09.544" v="428" actId="1076"/>
          <ac:spMkLst>
            <pc:docMk/>
            <pc:sldMk cId="0" sldId="285"/>
            <ac:spMk id="4" creationId="{00000000-0000-0000-0000-000000000000}"/>
          </ac:spMkLst>
        </pc:spChg>
        <pc:spChg chg="mod">
          <ac:chgData name="Dr. Khurram Jadoon khan Asstt. Professor FCS" userId="684a1a15-bea5-4a17-9b67-1313be309245" providerId="ADAL" clId="{36EE5422-48BF-4B7E-8EE4-E22D66BF7533}" dt="2024-11-21T06:40:09.544" v="428" actId="1076"/>
          <ac:spMkLst>
            <pc:docMk/>
            <pc:sldMk cId="0" sldId="285"/>
            <ac:spMk id="5" creationId="{00000000-0000-0000-0000-000000000000}"/>
          </ac:spMkLst>
        </pc:spChg>
        <pc:spChg chg="mod">
          <ac:chgData name="Dr. Khurram Jadoon khan Asstt. Professor FCS" userId="684a1a15-bea5-4a17-9b67-1313be309245" providerId="ADAL" clId="{36EE5422-48BF-4B7E-8EE4-E22D66BF7533}" dt="2024-11-21T06:40:09.544" v="428" actId="1076"/>
          <ac:spMkLst>
            <pc:docMk/>
            <pc:sldMk cId="0" sldId="285"/>
            <ac:spMk id="6" creationId="{00000000-0000-0000-0000-000000000000}"/>
          </ac:spMkLst>
        </pc:spChg>
        <pc:spChg chg="mod">
          <ac:chgData name="Dr. Khurram Jadoon khan Asstt. Professor FCS" userId="684a1a15-bea5-4a17-9b67-1313be309245" providerId="ADAL" clId="{36EE5422-48BF-4B7E-8EE4-E22D66BF7533}" dt="2024-11-21T06:40:09.544" v="428" actId="1076"/>
          <ac:spMkLst>
            <pc:docMk/>
            <pc:sldMk cId="0" sldId="285"/>
            <ac:spMk id="7" creationId="{00000000-0000-0000-0000-000000000000}"/>
          </ac:spMkLst>
        </pc:spChg>
        <pc:spChg chg="mod">
          <ac:chgData name="Dr. Khurram Jadoon khan Asstt. Professor FCS" userId="684a1a15-bea5-4a17-9b67-1313be309245" providerId="ADAL" clId="{36EE5422-48BF-4B7E-8EE4-E22D66BF7533}" dt="2024-11-21T06:40:09.544" v="428" actId="1076"/>
          <ac:spMkLst>
            <pc:docMk/>
            <pc:sldMk cId="0" sldId="285"/>
            <ac:spMk id="8" creationId="{00000000-0000-0000-0000-000000000000}"/>
          </ac:spMkLst>
        </pc:spChg>
        <pc:spChg chg="mod">
          <ac:chgData name="Dr. Khurram Jadoon khan Asstt. Professor FCS" userId="684a1a15-bea5-4a17-9b67-1313be309245" providerId="ADAL" clId="{36EE5422-48BF-4B7E-8EE4-E22D66BF7533}" dt="2024-11-21T06:40:09.544" v="428" actId="1076"/>
          <ac:spMkLst>
            <pc:docMk/>
            <pc:sldMk cId="0" sldId="285"/>
            <ac:spMk id="9" creationId="{00000000-0000-0000-0000-000000000000}"/>
          </ac:spMkLst>
        </pc:spChg>
        <pc:spChg chg="mod">
          <ac:chgData name="Dr. Khurram Jadoon khan Asstt. Professor FCS" userId="684a1a15-bea5-4a17-9b67-1313be309245" providerId="ADAL" clId="{36EE5422-48BF-4B7E-8EE4-E22D66BF7533}" dt="2024-11-21T06:40:09.544" v="428" actId="1076"/>
          <ac:spMkLst>
            <pc:docMk/>
            <pc:sldMk cId="0" sldId="285"/>
            <ac:spMk id="10" creationId="{00000000-0000-0000-0000-000000000000}"/>
          </ac:spMkLst>
        </pc:spChg>
        <pc:spChg chg="mod">
          <ac:chgData name="Dr. Khurram Jadoon khan Asstt. Professor FCS" userId="684a1a15-bea5-4a17-9b67-1313be309245" providerId="ADAL" clId="{36EE5422-48BF-4B7E-8EE4-E22D66BF7533}" dt="2024-11-21T06:40:09.544" v="428" actId="1076"/>
          <ac:spMkLst>
            <pc:docMk/>
            <pc:sldMk cId="0" sldId="285"/>
            <ac:spMk id="11" creationId="{00000000-0000-0000-0000-000000000000}"/>
          </ac:spMkLst>
        </pc:spChg>
        <pc:spChg chg="mod">
          <ac:chgData name="Dr. Khurram Jadoon khan Asstt. Professor FCS" userId="684a1a15-bea5-4a17-9b67-1313be309245" providerId="ADAL" clId="{36EE5422-48BF-4B7E-8EE4-E22D66BF7533}" dt="2024-11-21T06:40:09.544" v="428" actId="1076"/>
          <ac:spMkLst>
            <pc:docMk/>
            <pc:sldMk cId="0" sldId="285"/>
            <ac:spMk id="12" creationId="{00000000-0000-0000-0000-000000000000}"/>
          </ac:spMkLst>
        </pc:spChg>
        <pc:spChg chg="mod">
          <ac:chgData name="Dr. Khurram Jadoon khan Asstt. Professor FCS" userId="684a1a15-bea5-4a17-9b67-1313be309245" providerId="ADAL" clId="{36EE5422-48BF-4B7E-8EE4-E22D66BF7533}" dt="2024-11-21T06:40:09.544" v="428" actId="1076"/>
          <ac:spMkLst>
            <pc:docMk/>
            <pc:sldMk cId="0" sldId="285"/>
            <ac:spMk id="13" creationId="{00000000-0000-0000-0000-000000000000}"/>
          </ac:spMkLst>
        </pc:spChg>
        <pc:spChg chg="mod">
          <ac:chgData name="Dr. Khurram Jadoon khan Asstt. Professor FCS" userId="684a1a15-bea5-4a17-9b67-1313be309245" providerId="ADAL" clId="{36EE5422-48BF-4B7E-8EE4-E22D66BF7533}" dt="2024-11-21T06:40:09.544" v="428" actId="1076"/>
          <ac:spMkLst>
            <pc:docMk/>
            <pc:sldMk cId="0" sldId="285"/>
            <ac:spMk id="14" creationId="{00000000-0000-0000-0000-000000000000}"/>
          </ac:spMkLst>
        </pc:spChg>
        <pc:spChg chg="mod">
          <ac:chgData name="Dr. Khurram Jadoon khan Asstt. Professor FCS" userId="684a1a15-bea5-4a17-9b67-1313be309245" providerId="ADAL" clId="{36EE5422-48BF-4B7E-8EE4-E22D66BF7533}" dt="2024-11-21T06:40:09.544" v="428" actId="1076"/>
          <ac:spMkLst>
            <pc:docMk/>
            <pc:sldMk cId="0" sldId="285"/>
            <ac:spMk id="15" creationId="{00000000-0000-0000-0000-000000000000}"/>
          </ac:spMkLst>
        </pc:spChg>
        <pc:spChg chg="mod">
          <ac:chgData name="Dr. Khurram Jadoon khan Asstt. Professor FCS" userId="684a1a15-bea5-4a17-9b67-1313be309245" providerId="ADAL" clId="{36EE5422-48BF-4B7E-8EE4-E22D66BF7533}" dt="2024-11-21T06:40:09.544" v="428" actId="1076"/>
          <ac:spMkLst>
            <pc:docMk/>
            <pc:sldMk cId="0" sldId="285"/>
            <ac:spMk id="16" creationId="{00000000-0000-0000-0000-000000000000}"/>
          </ac:spMkLst>
        </pc:spChg>
        <pc:spChg chg="mod">
          <ac:chgData name="Dr. Khurram Jadoon khan Asstt. Professor FCS" userId="684a1a15-bea5-4a17-9b67-1313be309245" providerId="ADAL" clId="{36EE5422-48BF-4B7E-8EE4-E22D66BF7533}" dt="2024-11-21T06:40:09.544" v="428" actId="1076"/>
          <ac:spMkLst>
            <pc:docMk/>
            <pc:sldMk cId="0" sldId="285"/>
            <ac:spMk id="17" creationId="{00000000-0000-0000-0000-000000000000}"/>
          </ac:spMkLst>
        </pc:spChg>
        <pc:spChg chg="mod">
          <ac:chgData name="Dr. Khurram Jadoon khan Asstt. Professor FCS" userId="684a1a15-bea5-4a17-9b67-1313be309245" providerId="ADAL" clId="{36EE5422-48BF-4B7E-8EE4-E22D66BF7533}" dt="2024-11-21T06:40:09.544" v="428" actId="1076"/>
          <ac:spMkLst>
            <pc:docMk/>
            <pc:sldMk cId="0" sldId="285"/>
            <ac:spMk id="18" creationId="{00000000-0000-0000-0000-000000000000}"/>
          </ac:spMkLst>
        </pc:spChg>
        <pc:spChg chg="add mod">
          <ac:chgData name="Dr. Khurram Jadoon khan Asstt. Professor FCS" userId="684a1a15-bea5-4a17-9b67-1313be309245" providerId="ADAL" clId="{36EE5422-48BF-4B7E-8EE4-E22D66BF7533}" dt="2024-11-21T07:12:14.606" v="606" actId="14100"/>
          <ac:spMkLst>
            <pc:docMk/>
            <pc:sldMk cId="0" sldId="285"/>
            <ac:spMk id="21" creationId="{A8E3096D-0311-F2DD-3E0C-C7695E7F1E42}"/>
          </ac:spMkLst>
        </pc:spChg>
        <pc:picChg chg="add mod">
          <ac:chgData name="Dr. Khurram Jadoon khan Asstt. Professor FCS" userId="684a1a15-bea5-4a17-9b67-1313be309245" providerId="ADAL" clId="{36EE5422-48BF-4B7E-8EE4-E22D66BF7533}" dt="2024-11-21T06:41:11.207" v="435" actId="14100"/>
          <ac:picMkLst>
            <pc:docMk/>
            <pc:sldMk cId="0" sldId="285"/>
            <ac:picMk id="20" creationId="{A997773B-E76E-4BB0-E998-E7A043EC3186}"/>
          </ac:picMkLst>
        </pc:picChg>
      </pc:sldChg>
      <pc:sldChg chg="ord">
        <pc:chgData name="Dr. Khurram Jadoon khan Asstt. Professor FCS" userId="684a1a15-bea5-4a17-9b67-1313be309245" providerId="ADAL" clId="{36EE5422-48BF-4B7E-8EE4-E22D66BF7533}" dt="2024-11-12T11:05:31.843" v="211"/>
        <pc:sldMkLst>
          <pc:docMk/>
          <pc:sldMk cId="0" sldId="286"/>
        </pc:sldMkLst>
      </pc:sldChg>
      <pc:sldChg chg="modSp mod">
        <pc:chgData name="Dr. Khurram Jadoon khan Asstt. Professor FCS" userId="684a1a15-bea5-4a17-9b67-1313be309245" providerId="ADAL" clId="{36EE5422-48BF-4B7E-8EE4-E22D66BF7533}" dt="2024-11-12T10:09:57.042" v="179" actId="207"/>
        <pc:sldMkLst>
          <pc:docMk/>
          <pc:sldMk cId="0" sldId="288"/>
        </pc:sldMkLst>
        <pc:spChg chg="mod">
          <ac:chgData name="Dr. Khurram Jadoon khan Asstt. Professor FCS" userId="684a1a15-bea5-4a17-9b67-1313be309245" providerId="ADAL" clId="{36EE5422-48BF-4B7E-8EE4-E22D66BF7533}" dt="2024-11-12T10:09:57.042" v="179" actId="207"/>
          <ac:spMkLst>
            <pc:docMk/>
            <pc:sldMk cId="0" sldId="288"/>
            <ac:spMk id="59" creationId="{25B4D93E-538C-A6FF-FAC3-130B901C5885}"/>
          </ac:spMkLst>
        </pc:spChg>
      </pc:sldChg>
      <pc:sldChg chg="modSp mod">
        <pc:chgData name="Dr. Khurram Jadoon khan Asstt. Professor FCS" userId="684a1a15-bea5-4a17-9b67-1313be309245" providerId="ADAL" clId="{36EE5422-48BF-4B7E-8EE4-E22D66BF7533}" dt="2024-11-21T06:45:10.911" v="443" actId="20577"/>
        <pc:sldMkLst>
          <pc:docMk/>
          <pc:sldMk cId="0" sldId="289"/>
        </pc:sldMkLst>
        <pc:spChg chg="mod">
          <ac:chgData name="Dr. Khurram Jadoon khan Asstt. Professor FCS" userId="684a1a15-bea5-4a17-9b67-1313be309245" providerId="ADAL" clId="{36EE5422-48BF-4B7E-8EE4-E22D66BF7533}" dt="2024-11-21T06:45:10.911" v="443" actId="20577"/>
          <ac:spMkLst>
            <pc:docMk/>
            <pc:sldMk cId="0" sldId="289"/>
            <ac:spMk id="3" creationId="{00000000-0000-0000-0000-000000000000}"/>
          </ac:spMkLst>
        </pc:spChg>
      </pc:sldChg>
      <pc:sldChg chg="ord">
        <pc:chgData name="Dr. Khurram Jadoon khan Asstt. Professor FCS" userId="684a1a15-bea5-4a17-9b67-1313be309245" providerId="ADAL" clId="{36EE5422-48BF-4B7E-8EE4-E22D66BF7533}" dt="2024-11-12T11:05:31.843" v="211"/>
        <pc:sldMkLst>
          <pc:docMk/>
          <pc:sldMk cId="0" sldId="290"/>
        </pc:sldMkLst>
      </pc:sldChg>
      <pc:sldChg chg="del">
        <pc:chgData name="Dr. Khurram Jadoon khan Asstt. Professor FCS" userId="684a1a15-bea5-4a17-9b67-1313be309245" providerId="ADAL" clId="{36EE5422-48BF-4B7E-8EE4-E22D66BF7533}" dt="2024-11-14T06:23:41.578" v="384" actId="47"/>
        <pc:sldMkLst>
          <pc:docMk/>
          <pc:sldMk cId="0" sldId="293"/>
        </pc:sldMkLst>
      </pc:sldChg>
      <pc:sldChg chg="addSp delSp modSp mod">
        <pc:chgData name="Dr. Khurram Jadoon khan Asstt. Professor FCS" userId="684a1a15-bea5-4a17-9b67-1313be309245" providerId="ADAL" clId="{36EE5422-48BF-4B7E-8EE4-E22D66BF7533}" dt="2024-11-21T07:15:23.839" v="613" actId="14100"/>
        <pc:sldMkLst>
          <pc:docMk/>
          <pc:sldMk cId="0" sldId="294"/>
        </pc:sldMkLst>
        <pc:spChg chg="del">
          <ac:chgData name="Dr. Khurram Jadoon khan Asstt. Professor FCS" userId="684a1a15-bea5-4a17-9b67-1313be309245" providerId="ADAL" clId="{36EE5422-48BF-4B7E-8EE4-E22D66BF7533}" dt="2024-11-21T06:47:23.455" v="444" actId="478"/>
          <ac:spMkLst>
            <pc:docMk/>
            <pc:sldMk cId="0" sldId="294"/>
            <ac:spMk id="2" creationId="{00000000-0000-0000-0000-000000000000}"/>
          </ac:spMkLst>
        </pc:spChg>
        <pc:spChg chg="del">
          <ac:chgData name="Dr. Khurram Jadoon khan Asstt. Professor FCS" userId="684a1a15-bea5-4a17-9b67-1313be309245" providerId="ADAL" clId="{36EE5422-48BF-4B7E-8EE4-E22D66BF7533}" dt="2024-11-21T06:47:27.065" v="446" actId="478"/>
          <ac:spMkLst>
            <pc:docMk/>
            <pc:sldMk cId="0" sldId="294"/>
            <ac:spMk id="3" creationId="{00000000-0000-0000-0000-000000000000}"/>
          </ac:spMkLst>
        </pc:spChg>
        <pc:spChg chg="mod">
          <ac:chgData name="Dr. Khurram Jadoon khan Asstt. Professor FCS" userId="684a1a15-bea5-4a17-9b67-1313be309245" providerId="ADAL" clId="{36EE5422-48BF-4B7E-8EE4-E22D66BF7533}" dt="2024-11-21T06:47:40.864" v="449" actId="1076"/>
          <ac:spMkLst>
            <pc:docMk/>
            <pc:sldMk cId="0" sldId="294"/>
            <ac:spMk id="5" creationId="{00000000-0000-0000-0000-000000000000}"/>
          </ac:spMkLst>
        </pc:spChg>
        <pc:spChg chg="mod">
          <ac:chgData name="Dr. Khurram Jadoon khan Asstt. Professor FCS" userId="684a1a15-bea5-4a17-9b67-1313be309245" providerId="ADAL" clId="{36EE5422-48BF-4B7E-8EE4-E22D66BF7533}" dt="2024-11-21T06:47:40.864" v="449" actId="1076"/>
          <ac:spMkLst>
            <pc:docMk/>
            <pc:sldMk cId="0" sldId="294"/>
            <ac:spMk id="6" creationId="{00000000-0000-0000-0000-000000000000}"/>
          </ac:spMkLst>
        </pc:spChg>
        <pc:spChg chg="mod">
          <ac:chgData name="Dr. Khurram Jadoon khan Asstt. Professor FCS" userId="684a1a15-bea5-4a17-9b67-1313be309245" providerId="ADAL" clId="{36EE5422-48BF-4B7E-8EE4-E22D66BF7533}" dt="2024-11-21T06:47:40.864" v="449" actId="1076"/>
          <ac:spMkLst>
            <pc:docMk/>
            <pc:sldMk cId="0" sldId="294"/>
            <ac:spMk id="7" creationId="{00000000-0000-0000-0000-000000000000}"/>
          </ac:spMkLst>
        </pc:spChg>
        <pc:spChg chg="mod">
          <ac:chgData name="Dr. Khurram Jadoon khan Asstt. Professor FCS" userId="684a1a15-bea5-4a17-9b67-1313be309245" providerId="ADAL" clId="{36EE5422-48BF-4B7E-8EE4-E22D66BF7533}" dt="2024-11-21T06:48:36.032" v="465" actId="1076"/>
          <ac:spMkLst>
            <pc:docMk/>
            <pc:sldMk cId="0" sldId="294"/>
            <ac:spMk id="34" creationId="{FB64D720-536C-C546-8766-C44A0163FFF5}"/>
          </ac:spMkLst>
        </pc:spChg>
        <pc:spChg chg="mod">
          <ac:chgData name="Dr. Khurram Jadoon khan Asstt. Professor FCS" userId="684a1a15-bea5-4a17-9b67-1313be309245" providerId="ADAL" clId="{36EE5422-48BF-4B7E-8EE4-E22D66BF7533}" dt="2024-11-21T06:47:40.864" v="449" actId="1076"/>
          <ac:spMkLst>
            <pc:docMk/>
            <pc:sldMk cId="0" sldId="294"/>
            <ac:spMk id="36" creationId="{4FE58002-41AC-77C8-3AEE-CE1948EC1EF2}"/>
          </ac:spMkLst>
        </pc:spChg>
        <pc:spChg chg="add del mod">
          <ac:chgData name="Dr. Khurram Jadoon khan Asstt. Professor FCS" userId="684a1a15-bea5-4a17-9b67-1313be309245" providerId="ADAL" clId="{36EE5422-48BF-4B7E-8EE4-E22D66BF7533}" dt="2024-11-21T06:47:25.641" v="445" actId="478"/>
          <ac:spMkLst>
            <pc:docMk/>
            <pc:sldMk cId="0" sldId="294"/>
            <ac:spMk id="37" creationId="{D655FE8A-5003-7F74-9937-FC921A6DDB88}"/>
          </ac:spMkLst>
        </pc:spChg>
        <pc:spChg chg="del">
          <ac:chgData name="Dr. Khurram Jadoon khan Asstt. Professor FCS" userId="684a1a15-bea5-4a17-9b67-1313be309245" providerId="ADAL" clId="{36EE5422-48BF-4B7E-8EE4-E22D66BF7533}" dt="2024-11-12T10:59:37.875" v="206" actId="478"/>
          <ac:spMkLst>
            <pc:docMk/>
            <pc:sldMk cId="0" sldId="294"/>
            <ac:spMk id="38" creationId="{61D423BD-AF34-0654-16BC-2E86BE1AF2D1}"/>
          </ac:spMkLst>
        </pc:spChg>
        <pc:spChg chg="add mod">
          <ac:chgData name="Dr. Khurram Jadoon khan Asstt. Professor FCS" userId="684a1a15-bea5-4a17-9b67-1313be309245" providerId="ADAL" clId="{36EE5422-48BF-4B7E-8EE4-E22D66BF7533}" dt="2024-11-21T06:48:08.146" v="464" actId="3062"/>
          <ac:spMkLst>
            <pc:docMk/>
            <pc:sldMk cId="0" sldId="294"/>
            <ac:spMk id="41" creationId="{F8D97FB7-A2DC-64DB-45E6-B7850F74BFEB}"/>
          </ac:spMkLst>
        </pc:spChg>
        <pc:spChg chg="add mod">
          <ac:chgData name="Dr. Khurram Jadoon khan Asstt. Professor FCS" userId="684a1a15-bea5-4a17-9b67-1313be309245" providerId="ADAL" clId="{36EE5422-48BF-4B7E-8EE4-E22D66BF7533}" dt="2024-11-21T07:15:23.839" v="613" actId="14100"/>
          <ac:spMkLst>
            <pc:docMk/>
            <pc:sldMk cId="0" sldId="294"/>
            <ac:spMk id="42" creationId="{64C9154E-E488-4A92-AF73-5D7B6F4EC45E}"/>
          </ac:spMkLst>
        </pc:spChg>
        <pc:grpChg chg="mod">
          <ac:chgData name="Dr. Khurram Jadoon khan Asstt. Professor FCS" userId="684a1a15-bea5-4a17-9b67-1313be309245" providerId="ADAL" clId="{36EE5422-48BF-4B7E-8EE4-E22D66BF7533}" dt="2024-11-21T06:47:40.864" v="449" actId="1076"/>
          <ac:grpSpMkLst>
            <pc:docMk/>
            <pc:sldMk cId="0" sldId="294"/>
            <ac:grpSpMk id="4" creationId="{3A3E4485-B9BB-FED6-26AE-33C79D5EE402}"/>
          </ac:grpSpMkLst>
        </pc:grpChg>
        <pc:picChg chg="add mod">
          <ac:chgData name="Dr. Khurram Jadoon khan Asstt. Professor FCS" userId="684a1a15-bea5-4a17-9b67-1313be309245" providerId="ADAL" clId="{36EE5422-48BF-4B7E-8EE4-E22D66BF7533}" dt="2024-11-21T06:47:30.815" v="448" actId="1076"/>
          <ac:picMkLst>
            <pc:docMk/>
            <pc:sldMk cId="0" sldId="294"/>
            <ac:picMk id="39" creationId="{01849A37-4BD3-A6A9-35BC-7507519CD3D2}"/>
          </ac:picMkLst>
        </pc:picChg>
      </pc:sldChg>
      <pc:sldChg chg="add del">
        <pc:chgData name="Dr. Khurram Jadoon khan Asstt. Professor FCS" userId="684a1a15-bea5-4a17-9b67-1313be309245" providerId="ADAL" clId="{36EE5422-48BF-4B7E-8EE4-E22D66BF7533}" dt="2024-11-12T11:01:15.553" v="209" actId="47"/>
        <pc:sldMkLst>
          <pc:docMk/>
          <pc:sldMk cId="0" sldId="295"/>
        </pc:sldMkLst>
      </pc:sldChg>
      <pc:sldChg chg="modSp del mod">
        <pc:chgData name="Dr. Khurram Jadoon khan Asstt. Professor FCS" userId="684a1a15-bea5-4a17-9b67-1313be309245" providerId="ADAL" clId="{36EE5422-48BF-4B7E-8EE4-E22D66BF7533}" dt="2024-11-21T06:58:39.083" v="571" actId="47"/>
        <pc:sldMkLst>
          <pc:docMk/>
          <pc:sldMk cId="0" sldId="296"/>
        </pc:sldMkLst>
        <pc:spChg chg="mod">
          <ac:chgData name="Dr. Khurram Jadoon khan Asstt. Professor FCS" userId="684a1a15-bea5-4a17-9b67-1313be309245" providerId="ADAL" clId="{36EE5422-48BF-4B7E-8EE4-E22D66BF7533}" dt="2024-11-14T06:31:20.700" v="387" actId="1076"/>
          <ac:spMkLst>
            <pc:docMk/>
            <pc:sldMk cId="0" sldId="296"/>
            <ac:spMk id="5" creationId="{00000000-0000-0000-0000-000000000000}"/>
          </ac:spMkLst>
        </pc:spChg>
      </pc:sldChg>
      <pc:sldChg chg="ord">
        <pc:chgData name="Dr. Khurram Jadoon khan Asstt. Professor FCS" userId="684a1a15-bea5-4a17-9b67-1313be309245" providerId="ADAL" clId="{36EE5422-48BF-4B7E-8EE4-E22D66BF7533}" dt="2024-11-14T06:54:33.481" v="390"/>
        <pc:sldMkLst>
          <pc:docMk/>
          <pc:sldMk cId="0" sldId="297"/>
        </pc:sldMkLst>
      </pc:sldChg>
      <pc:sldChg chg="ord">
        <pc:chgData name="Dr. Khurram Jadoon khan Asstt. Professor FCS" userId="684a1a15-bea5-4a17-9b67-1313be309245" providerId="ADAL" clId="{36EE5422-48BF-4B7E-8EE4-E22D66BF7533}" dt="2024-11-14T06:54:33.481" v="390"/>
        <pc:sldMkLst>
          <pc:docMk/>
          <pc:sldMk cId="0" sldId="298"/>
        </pc:sldMkLst>
      </pc:sldChg>
      <pc:sldChg chg="modSp mod">
        <pc:chgData name="Dr. Khurram Jadoon khan Asstt. Professor FCS" userId="684a1a15-bea5-4a17-9b67-1313be309245" providerId="ADAL" clId="{36EE5422-48BF-4B7E-8EE4-E22D66BF7533}" dt="2024-11-14T06:59:40.626" v="392" actId="14100"/>
        <pc:sldMkLst>
          <pc:docMk/>
          <pc:sldMk cId="0" sldId="303"/>
        </pc:sldMkLst>
        <pc:spChg chg="mod">
          <ac:chgData name="Dr. Khurram Jadoon khan Asstt. Professor FCS" userId="684a1a15-bea5-4a17-9b67-1313be309245" providerId="ADAL" clId="{36EE5422-48BF-4B7E-8EE4-E22D66BF7533}" dt="2024-11-14T06:59:40.626" v="392" actId="14100"/>
          <ac:spMkLst>
            <pc:docMk/>
            <pc:sldMk cId="0" sldId="303"/>
            <ac:spMk id="3" creationId="{00000000-0000-0000-0000-000000000000}"/>
          </ac:spMkLst>
        </pc:spChg>
      </pc:sldChg>
      <pc:sldChg chg="addSp delSp modSp mod">
        <pc:chgData name="Dr. Khurram Jadoon khan Asstt. Professor FCS" userId="684a1a15-bea5-4a17-9b67-1313be309245" providerId="ADAL" clId="{36EE5422-48BF-4B7E-8EE4-E22D66BF7533}" dt="2024-11-14T07:21:05.523" v="412" actId="1076"/>
        <pc:sldMkLst>
          <pc:docMk/>
          <pc:sldMk cId="0" sldId="313"/>
        </pc:sldMkLst>
        <pc:spChg chg="del">
          <ac:chgData name="Dr. Khurram Jadoon khan Asstt. Professor FCS" userId="684a1a15-bea5-4a17-9b67-1313be309245" providerId="ADAL" clId="{36EE5422-48BF-4B7E-8EE4-E22D66BF7533}" dt="2024-11-14T07:20:37.604" v="408" actId="478"/>
          <ac:spMkLst>
            <pc:docMk/>
            <pc:sldMk cId="0" sldId="313"/>
            <ac:spMk id="12" creationId="{00000000-0000-0000-0000-000000000000}"/>
          </ac:spMkLst>
        </pc:spChg>
        <pc:spChg chg="del">
          <ac:chgData name="Dr. Khurram Jadoon khan Asstt. Professor FCS" userId="684a1a15-bea5-4a17-9b67-1313be309245" providerId="ADAL" clId="{36EE5422-48BF-4B7E-8EE4-E22D66BF7533}" dt="2024-11-14T07:20:33.423" v="407" actId="478"/>
          <ac:spMkLst>
            <pc:docMk/>
            <pc:sldMk cId="0" sldId="313"/>
            <ac:spMk id="13" creationId="{00000000-0000-0000-0000-000000000000}"/>
          </ac:spMkLst>
        </pc:spChg>
        <pc:spChg chg="del">
          <ac:chgData name="Dr. Khurram Jadoon khan Asstt. Professor FCS" userId="684a1a15-bea5-4a17-9b67-1313be309245" providerId="ADAL" clId="{36EE5422-48BF-4B7E-8EE4-E22D66BF7533}" dt="2024-11-14T07:20:37.604" v="408" actId="478"/>
          <ac:spMkLst>
            <pc:docMk/>
            <pc:sldMk cId="0" sldId="313"/>
            <ac:spMk id="14" creationId="{00000000-0000-0000-0000-000000000000}"/>
          </ac:spMkLst>
        </pc:spChg>
        <pc:spChg chg="del">
          <ac:chgData name="Dr. Khurram Jadoon khan Asstt. Professor FCS" userId="684a1a15-bea5-4a17-9b67-1313be309245" providerId="ADAL" clId="{36EE5422-48BF-4B7E-8EE4-E22D66BF7533}" dt="2024-11-14T07:20:37.604" v="408" actId="478"/>
          <ac:spMkLst>
            <pc:docMk/>
            <pc:sldMk cId="0" sldId="313"/>
            <ac:spMk id="15" creationId="{00000000-0000-0000-0000-000000000000}"/>
          </ac:spMkLst>
        </pc:spChg>
        <pc:spChg chg="del">
          <ac:chgData name="Dr. Khurram Jadoon khan Asstt. Professor FCS" userId="684a1a15-bea5-4a17-9b67-1313be309245" providerId="ADAL" clId="{36EE5422-48BF-4B7E-8EE4-E22D66BF7533}" dt="2024-11-14T07:20:37.604" v="408" actId="478"/>
          <ac:spMkLst>
            <pc:docMk/>
            <pc:sldMk cId="0" sldId="313"/>
            <ac:spMk id="16" creationId="{00000000-0000-0000-0000-000000000000}"/>
          </ac:spMkLst>
        </pc:spChg>
        <pc:spChg chg="del">
          <ac:chgData name="Dr. Khurram Jadoon khan Asstt. Professor FCS" userId="684a1a15-bea5-4a17-9b67-1313be309245" providerId="ADAL" clId="{36EE5422-48BF-4B7E-8EE4-E22D66BF7533}" dt="2024-11-14T07:20:37.604" v="408" actId="478"/>
          <ac:spMkLst>
            <pc:docMk/>
            <pc:sldMk cId="0" sldId="313"/>
            <ac:spMk id="17" creationId="{00000000-0000-0000-0000-000000000000}"/>
          </ac:spMkLst>
        </pc:spChg>
        <pc:spChg chg="del">
          <ac:chgData name="Dr. Khurram Jadoon khan Asstt. Professor FCS" userId="684a1a15-bea5-4a17-9b67-1313be309245" providerId="ADAL" clId="{36EE5422-48BF-4B7E-8EE4-E22D66BF7533}" dt="2024-11-14T07:20:37.604" v="408" actId="478"/>
          <ac:spMkLst>
            <pc:docMk/>
            <pc:sldMk cId="0" sldId="313"/>
            <ac:spMk id="18" creationId="{00000000-0000-0000-0000-000000000000}"/>
          </ac:spMkLst>
        </pc:spChg>
        <pc:spChg chg="del">
          <ac:chgData name="Dr. Khurram Jadoon khan Asstt. Professor FCS" userId="684a1a15-bea5-4a17-9b67-1313be309245" providerId="ADAL" clId="{36EE5422-48BF-4B7E-8EE4-E22D66BF7533}" dt="2024-11-14T07:20:37.604" v="408" actId="478"/>
          <ac:spMkLst>
            <pc:docMk/>
            <pc:sldMk cId="0" sldId="313"/>
            <ac:spMk id="19" creationId="{00000000-0000-0000-0000-000000000000}"/>
          </ac:spMkLst>
        </pc:spChg>
        <pc:spChg chg="del">
          <ac:chgData name="Dr. Khurram Jadoon khan Asstt. Professor FCS" userId="684a1a15-bea5-4a17-9b67-1313be309245" providerId="ADAL" clId="{36EE5422-48BF-4B7E-8EE4-E22D66BF7533}" dt="2024-11-14T07:20:37.604" v="408" actId="478"/>
          <ac:spMkLst>
            <pc:docMk/>
            <pc:sldMk cId="0" sldId="313"/>
            <ac:spMk id="20" creationId="{00000000-0000-0000-0000-000000000000}"/>
          </ac:spMkLst>
        </pc:spChg>
        <pc:spChg chg="del">
          <ac:chgData name="Dr. Khurram Jadoon khan Asstt. Professor FCS" userId="684a1a15-bea5-4a17-9b67-1313be309245" providerId="ADAL" clId="{36EE5422-48BF-4B7E-8EE4-E22D66BF7533}" dt="2024-11-14T07:20:37.604" v="408" actId="478"/>
          <ac:spMkLst>
            <pc:docMk/>
            <pc:sldMk cId="0" sldId="313"/>
            <ac:spMk id="21" creationId="{00000000-0000-0000-0000-000000000000}"/>
          </ac:spMkLst>
        </pc:spChg>
        <pc:spChg chg="del">
          <ac:chgData name="Dr. Khurram Jadoon khan Asstt. Professor FCS" userId="684a1a15-bea5-4a17-9b67-1313be309245" providerId="ADAL" clId="{36EE5422-48BF-4B7E-8EE4-E22D66BF7533}" dt="2024-11-14T07:20:31.646" v="406" actId="478"/>
          <ac:spMkLst>
            <pc:docMk/>
            <pc:sldMk cId="0" sldId="313"/>
            <ac:spMk id="22" creationId="{00000000-0000-0000-0000-000000000000}"/>
          </ac:spMkLst>
        </pc:spChg>
        <pc:spChg chg="del">
          <ac:chgData name="Dr. Khurram Jadoon khan Asstt. Professor FCS" userId="684a1a15-bea5-4a17-9b67-1313be309245" providerId="ADAL" clId="{36EE5422-48BF-4B7E-8EE4-E22D66BF7533}" dt="2024-11-14T07:20:37.604" v="408" actId="478"/>
          <ac:spMkLst>
            <pc:docMk/>
            <pc:sldMk cId="0" sldId="313"/>
            <ac:spMk id="23" creationId="{00000000-0000-0000-0000-000000000000}"/>
          </ac:spMkLst>
        </pc:spChg>
        <pc:spChg chg="del">
          <ac:chgData name="Dr. Khurram Jadoon khan Asstt. Professor FCS" userId="684a1a15-bea5-4a17-9b67-1313be309245" providerId="ADAL" clId="{36EE5422-48BF-4B7E-8EE4-E22D66BF7533}" dt="2024-11-14T07:20:37.604" v="408" actId="478"/>
          <ac:spMkLst>
            <pc:docMk/>
            <pc:sldMk cId="0" sldId="313"/>
            <ac:spMk id="24" creationId="{00000000-0000-0000-0000-000000000000}"/>
          </ac:spMkLst>
        </pc:spChg>
        <pc:spChg chg="del">
          <ac:chgData name="Dr. Khurram Jadoon khan Asstt. Professor FCS" userId="684a1a15-bea5-4a17-9b67-1313be309245" providerId="ADAL" clId="{36EE5422-48BF-4B7E-8EE4-E22D66BF7533}" dt="2024-11-14T07:20:37.604" v="408" actId="478"/>
          <ac:spMkLst>
            <pc:docMk/>
            <pc:sldMk cId="0" sldId="313"/>
            <ac:spMk id="25" creationId="{00000000-0000-0000-0000-000000000000}"/>
          </ac:spMkLst>
        </pc:spChg>
        <pc:spChg chg="add mod">
          <ac:chgData name="Dr. Khurram Jadoon khan Asstt. Professor FCS" userId="684a1a15-bea5-4a17-9b67-1313be309245" providerId="ADAL" clId="{36EE5422-48BF-4B7E-8EE4-E22D66BF7533}" dt="2024-11-14T07:21:05.523" v="412" actId="1076"/>
          <ac:spMkLst>
            <pc:docMk/>
            <pc:sldMk cId="0" sldId="313"/>
            <ac:spMk id="27" creationId="{0D3D9FA2-8ACF-2FBC-8774-FADCF7B6EE9D}"/>
          </ac:spMkLst>
        </pc:spChg>
      </pc:sldChg>
      <pc:sldChg chg="ord">
        <pc:chgData name="Dr. Khurram Jadoon khan Asstt. Professor FCS" userId="684a1a15-bea5-4a17-9b67-1313be309245" providerId="ADAL" clId="{36EE5422-48BF-4B7E-8EE4-E22D66BF7533}" dt="2024-11-14T06:54:33.481" v="390"/>
        <pc:sldMkLst>
          <pc:docMk/>
          <pc:sldMk cId="1359600860" sldId="317"/>
        </pc:sldMkLst>
      </pc:sldChg>
      <pc:sldChg chg="modSp mod">
        <pc:chgData name="Dr. Khurram Jadoon khan Asstt. Professor FCS" userId="684a1a15-bea5-4a17-9b67-1313be309245" providerId="ADAL" clId="{36EE5422-48BF-4B7E-8EE4-E22D66BF7533}" dt="2024-11-14T07:06:55.864" v="405" actId="1076"/>
        <pc:sldMkLst>
          <pc:docMk/>
          <pc:sldMk cId="1284409046" sldId="318"/>
        </pc:sldMkLst>
        <pc:picChg chg="mod">
          <ac:chgData name="Dr. Khurram Jadoon khan Asstt. Professor FCS" userId="684a1a15-bea5-4a17-9b67-1313be309245" providerId="ADAL" clId="{36EE5422-48BF-4B7E-8EE4-E22D66BF7533}" dt="2024-11-14T07:06:50.329" v="402" actId="1076"/>
          <ac:picMkLst>
            <pc:docMk/>
            <pc:sldMk cId="1284409046" sldId="318"/>
            <ac:picMk id="5" creationId="{2DCF9D90-48C9-411A-DE99-8263BB9970D4}"/>
          </ac:picMkLst>
        </pc:picChg>
        <pc:picChg chg="mod">
          <ac:chgData name="Dr. Khurram Jadoon khan Asstt. Professor FCS" userId="684a1a15-bea5-4a17-9b67-1313be309245" providerId="ADAL" clId="{36EE5422-48BF-4B7E-8EE4-E22D66BF7533}" dt="2024-11-14T07:06:55.864" v="405" actId="1076"/>
          <ac:picMkLst>
            <pc:docMk/>
            <pc:sldMk cId="1284409046" sldId="318"/>
            <ac:picMk id="7" creationId="{C266FD3C-DCA9-36ED-4B70-6DC1DA051F78}"/>
          </ac:picMkLst>
        </pc:picChg>
      </pc:sldChg>
      <pc:sldChg chg="modSp mod">
        <pc:chgData name="Dr. Khurram Jadoon khan Asstt. Professor FCS" userId="684a1a15-bea5-4a17-9b67-1313be309245" providerId="ADAL" clId="{36EE5422-48BF-4B7E-8EE4-E22D66BF7533}" dt="2024-11-21T07:01:42.062" v="575" actId="1076"/>
        <pc:sldMkLst>
          <pc:docMk/>
          <pc:sldMk cId="1780548749" sldId="319"/>
        </pc:sldMkLst>
        <pc:spChg chg="mod">
          <ac:chgData name="Dr. Khurram Jadoon khan Asstt. Professor FCS" userId="684a1a15-bea5-4a17-9b67-1313be309245" providerId="ADAL" clId="{36EE5422-48BF-4B7E-8EE4-E22D66BF7533}" dt="2024-11-21T07:01:37.559" v="573" actId="1076"/>
          <ac:spMkLst>
            <pc:docMk/>
            <pc:sldMk cId="1780548749" sldId="319"/>
            <ac:spMk id="11" creationId="{368F4C05-E1CA-12CE-5D1F-CFEDC636A2D8}"/>
          </ac:spMkLst>
        </pc:spChg>
        <pc:picChg chg="mod">
          <ac:chgData name="Dr. Khurram Jadoon khan Asstt. Professor FCS" userId="684a1a15-bea5-4a17-9b67-1313be309245" providerId="ADAL" clId="{36EE5422-48BF-4B7E-8EE4-E22D66BF7533}" dt="2024-11-21T07:01:31.199" v="572" actId="14100"/>
          <ac:picMkLst>
            <pc:docMk/>
            <pc:sldMk cId="1780548749" sldId="319"/>
            <ac:picMk id="4" creationId="{AA40BF13-524A-7694-576A-D8A13FB61AD8}"/>
          </ac:picMkLst>
        </pc:picChg>
        <pc:picChg chg="mod">
          <ac:chgData name="Dr. Khurram Jadoon khan Asstt. Professor FCS" userId="684a1a15-bea5-4a17-9b67-1313be309245" providerId="ADAL" clId="{36EE5422-48BF-4B7E-8EE4-E22D66BF7533}" dt="2024-11-21T07:01:42.062" v="575" actId="1076"/>
          <ac:picMkLst>
            <pc:docMk/>
            <pc:sldMk cId="1780548749" sldId="319"/>
            <ac:picMk id="8" creationId="{A6052C73-1564-B474-C33A-3B770B626B73}"/>
          </ac:picMkLst>
        </pc:picChg>
      </pc:sldChg>
      <pc:sldChg chg="addSp delSp modSp mod">
        <pc:chgData name="Dr. Khurram Jadoon khan Asstt. Professor FCS" userId="684a1a15-bea5-4a17-9b67-1313be309245" providerId="ADAL" clId="{36EE5422-48BF-4B7E-8EE4-E22D66BF7533}" dt="2024-11-12T07:41:50.884" v="6" actId="1076"/>
        <pc:sldMkLst>
          <pc:docMk/>
          <pc:sldMk cId="3226441410" sldId="2287"/>
        </pc:sldMkLst>
        <pc:spChg chg="mod">
          <ac:chgData name="Dr. Khurram Jadoon khan Asstt. Professor FCS" userId="684a1a15-bea5-4a17-9b67-1313be309245" providerId="ADAL" clId="{36EE5422-48BF-4B7E-8EE4-E22D66BF7533}" dt="2024-11-12T07:41:46.316" v="4" actId="1076"/>
          <ac:spMkLst>
            <pc:docMk/>
            <pc:sldMk cId="3226441410" sldId="2287"/>
            <ac:spMk id="3" creationId="{07C7841E-A4D1-8284-0AA2-9FE35D32FECF}"/>
          </ac:spMkLst>
        </pc:spChg>
        <pc:spChg chg="mod">
          <ac:chgData name="Dr. Khurram Jadoon khan Asstt. Professor FCS" userId="684a1a15-bea5-4a17-9b67-1313be309245" providerId="ADAL" clId="{36EE5422-48BF-4B7E-8EE4-E22D66BF7533}" dt="2024-11-12T07:41:50.884" v="6" actId="1076"/>
          <ac:spMkLst>
            <pc:docMk/>
            <pc:sldMk cId="3226441410" sldId="2287"/>
            <ac:spMk id="4" creationId="{5A3E5C44-5B2A-6FEA-6A1D-39B62E213B47}"/>
          </ac:spMkLst>
        </pc:spChg>
        <pc:spChg chg="add del mod">
          <ac:chgData name="Dr. Khurram Jadoon khan Asstt. Professor FCS" userId="684a1a15-bea5-4a17-9b67-1313be309245" providerId="ADAL" clId="{36EE5422-48BF-4B7E-8EE4-E22D66BF7533}" dt="2024-11-12T07:41:41.667" v="3" actId="478"/>
          <ac:spMkLst>
            <pc:docMk/>
            <pc:sldMk cId="3226441410" sldId="2287"/>
            <ac:spMk id="5" creationId="{A630E5A1-E411-27AD-0BC4-DE25249E5B90}"/>
          </ac:spMkLst>
        </pc:spChg>
      </pc:sldChg>
      <pc:sldChg chg="addSp delSp modSp mod setBg">
        <pc:chgData name="Dr. Khurram Jadoon khan Asstt. Professor FCS" userId="684a1a15-bea5-4a17-9b67-1313be309245" providerId="ADAL" clId="{36EE5422-48BF-4B7E-8EE4-E22D66BF7533}" dt="2024-11-12T07:42:23.349" v="15" actId="14100"/>
        <pc:sldMkLst>
          <pc:docMk/>
          <pc:sldMk cId="1115953151" sldId="2331"/>
        </pc:sldMkLst>
        <pc:spChg chg="mod">
          <ac:chgData name="Dr. Khurram Jadoon khan Asstt. Professor FCS" userId="684a1a15-bea5-4a17-9b67-1313be309245" providerId="ADAL" clId="{36EE5422-48BF-4B7E-8EE4-E22D66BF7533}" dt="2024-11-12T07:42:20.791" v="12" actId="26606"/>
          <ac:spMkLst>
            <pc:docMk/>
            <pc:sldMk cId="1115953151" sldId="2331"/>
            <ac:spMk id="2" creationId="{B9206966-2C30-6DC3-23A7-BFF81539FF54}"/>
          </ac:spMkLst>
        </pc:spChg>
        <pc:spChg chg="add del mod">
          <ac:chgData name="Dr. Khurram Jadoon khan Asstt. Professor FCS" userId="684a1a15-bea5-4a17-9b67-1313be309245" providerId="ADAL" clId="{36EE5422-48BF-4B7E-8EE4-E22D66BF7533}" dt="2024-11-12T07:42:13.414" v="8" actId="478"/>
          <ac:spMkLst>
            <pc:docMk/>
            <pc:sldMk cId="1115953151" sldId="2331"/>
            <ac:spMk id="4" creationId="{F1158817-201C-7360-C0BB-FA2F30898265}"/>
          </ac:spMkLst>
        </pc:spChg>
        <pc:spChg chg="del">
          <ac:chgData name="Dr. Khurram Jadoon khan Asstt. Professor FCS" userId="684a1a15-bea5-4a17-9b67-1313be309245" providerId="ADAL" clId="{36EE5422-48BF-4B7E-8EE4-E22D66BF7533}" dt="2024-11-12T07:42:12.116" v="7" actId="478"/>
          <ac:spMkLst>
            <pc:docMk/>
            <pc:sldMk cId="1115953151" sldId="2331"/>
            <ac:spMk id="5" creationId="{68A91339-2C42-6DE6-0139-BC6B36CA92B3}"/>
          </ac:spMkLst>
        </pc:spChg>
        <pc:spChg chg="add del">
          <ac:chgData name="Dr. Khurram Jadoon khan Asstt. Professor FCS" userId="684a1a15-bea5-4a17-9b67-1313be309245" providerId="ADAL" clId="{36EE5422-48BF-4B7E-8EE4-E22D66BF7533}" dt="2024-11-12T07:42:20.791" v="12" actId="26606"/>
          <ac:spMkLst>
            <pc:docMk/>
            <pc:sldMk cId="1115953151" sldId="2331"/>
            <ac:spMk id="12" creationId="{47942995-B07F-4636-9A06-C6A104B260A8}"/>
          </ac:spMkLst>
        </pc:spChg>
        <pc:spChg chg="add del">
          <ac:chgData name="Dr. Khurram Jadoon khan Asstt. Professor FCS" userId="684a1a15-bea5-4a17-9b67-1313be309245" providerId="ADAL" clId="{36EE5422-48BF-4B7E-8EE4-E22D66BF7533}" dt="2024-11-12T07:42:20.791" v="12" actId="26606"/>
          <ac:spMkLst>
            <pc:docMk/>
            <pc:sldMk cId="1115953151" sldId="2331"/>
            <ac:spMk id="19" creationId="{B81933D1-5615-42C7-9C0B-4EB7105CCE2D}"/>
          </ac:spMkLst>
        </pc:spChg>
        <pc:spChg chg="add del">
          <ac:chgData name="Dr. Khurram Jadoon khan Asstt. Professor FCS" userId="684a1a15-bea5-4a17-9b67-1313be309245" providerId="ADAL" clId="{36EE5422-48BF-4B7E-8EE4-E22D66BF7533}" dt="2024-11-12T07:42:20.791" v="12" actId="26606"/>
          <ac:spMkLst>
            <pc:docMk/>
            <pc:sldMk cId="1115953151" sldId="2331"/>
            <ac:spMk id="21" creationId="{19C9EAEA-39D0-4B0E-A0EB-51E7B26740B1}"/>
          </ac:spMkLst>
        </pc:spChg>
        <pc:grpChg chg="add del">
          <ac:chgData name="Dr. Khurram Jadoon khan Asstt. Professor FCS" userId="684a1a15-bea5-4a17-9b67-1313be309245" providerId="ADAL" clId="{36EE5422-48BF-4B7E-8EE4-E22D66BF7533}" dt="2024-11-12T07:42:20.791" v="12" actId="26606"/>
          <ac:grpSpMkLst>
            <pc:docMk/>
            <pc:sldMk cId="1115953151" sldId="2331"/>
            <ac:grpSpMk id="14" creationId="{032D8612-31EB-44CF-A1D0-14FD4C705424}"/>
          </ac:grpSpMkLst>
        </pc:grpChg>
        <pc:picChg chg="add mod">
          <ac:chgData name="Dr. Khurram Jadoon khan Asstt. Professor FCS" userId="684a1a15-bea5-4a17-9b67-1313be309245" providerId="ADAL" clId="{36EE5422-48BF-4B7E-8EE4-E22D66BF7533}" dt="2024-11-12T07:42:23.349" v="15" actId="14100"/>
          <ac:picMkLst>
            <pc:docMk/>
            <pc:sldMk cId="1115953151" sldId="2331"/>
            <ac:picMk id="7" creationId="{74B4FFFF-48CA-49ED-6DA2-DDF7AC7D7900}"/>
          </ac:picMkLst>
        </pc:picChg>
      </pc:sldChg>
      <pc:sldChg chg="addSp delSp modSp mod">
        <pc:chgData name="Dr. Khurram Jadoon khan Asstt. Professor FCS" userId="684a1a15-bea5-4a17-9b67-1313be309245" providerId="ADAL" clId="{36EE5422-48BF-4B7E-8EE4-E22D66BF7533}" dt="2024-11-12T07:44:49.792" v="44" actId="1076"/>
        <pc:sldMkLst>
          <pc:docMk/>
          <pc:sldMk cId="394257060" sldId="2332"/>
        </pc:sldMkLst>
        <pc:spChg chg="del">
          <ac:chgData name="Dr. Khurram Jadoon khan Asstt. Professor FCS" userId="684a1a15-bea5-4a17-9b67-1313be309245" providerId="ADAL" clId="{36EE5422-48BF-4B7E-8EE4-E22D66BF7533}" dt="2024-11-12T07:44:35.682" v="38" actId="478"/>
          <ac:spMkLst>
            <pc:docMk/>
            <pc:sldMk cId="394257060" sldId="2332"/>
            <ac:spMk id="2" creationId="{B9206966-2C30-6DC3-23A7-BFF81539FF54}"/>
          </ac:spMkLst>
        </pc:spChg>
        <pc:spChg chg="add del mod">
          <ac:chgData name="Dr. Khurram Jadoon khan Asstt. Professor FCS" userId="684a1a15-bea5-4a17-9b67-1313be309245" providerId="ADAL" clId="{36EE5422-48BF-4B7E-8EE4-E22D66BF7533}" dt="2024-11-12T07:44:37.406" v="39" actId="478"/>
          <ac:spMkLst>
            <pc:docMk/>
            <pc:sldMk cId="394257060" sldId="2332"/>
            <ac:spMk id="4" creationId="{E91FAEC8-B5F9-A2FB-E67E-CA29CC125FA7}"/>
          </ac:spMkLst>
        </pc:spChg>
        <pc:spChg chg="del">
          <ac:chgData name="Dr. Khurram Jadoon khan Asstt. Professor FCS" userId="684a1a15-bea5-4a17-9b67-1313be309245" providerId="ADAL" clId="{36EE5422-48BF-4B7E-8EE4-E22D66BF7533}" dt="2024-11-12T07:44:33.354" v="37" actId="478"/>
          <ac:spMkLst>
            <pc:docMk/>
            <pc:sldMk cId="394257060" sldId="2332"/>
            <ac:spMk id="5" creationId="{68A91339-2C42-6DE6-0139-BC6B36CA92B3}"/>
          </ac:spMkLst>
        </pc:spChg>
        <pc:spChg chg="add del mod">
          <ac:chgData name="Dr. Khurram Jadoon khan Asstt. Professor FCS" userId="684a1a15-bea5-4a17-9b67-1313be309245" providerId="ADAL" clId="{36EE5422-48BF-4B7E-8EE4-E22D66BF7533}" dt="2024-11-12T07:44:39.199" v="40" actId="478"/>
          <ac:spMkLst>
            <pc:docMk/>
            <pc:sldMk cId="394257060" sldId="2332"/>
            <ac:spMk id="7" creationId="{386603B2-7BB8-DD49-1458-82ED38EF2482}"/>
          </ac:spMkLst>
        </pc:spChg>
        <pc:picChg chg="add mod">
          <ac:chgData name="Dr. Khurram Jadoon khan Asstt. Professor FCS" userId="684a1a15-bea5-4a17-9b67-1313be309245" providerId="ADAL" clId="{36EE5422-48BF-4B7E-8EE4-E22D66BF7533}" dt="2024-11-12T07:44:49.792" v="44" actId="1076"/>
          <ac:picMkLst>
            <pc:docMk/>
            <pc:sldMk cId="394257060" sldId="2332"/>
            <ac:picMk id="9" creationId="{6077D960-60AC-51D0-0D0C-E8683F429316}"/>
          </ac:picMkLst>
        </pc:picChg>
      </pc:sldChg>
      <pc:sldChg chg="ord">
        <pc:chgData name="Dr. Khurram Jadoon khan Asstt. Professor FCS" userId="684a1a15-bea5-4a17-9b67-1313be309245" providerId="ADAL" clId="{36EE5422-48BF-4B7E-8EE4-E22D66BF7533}" dt="2024-11-12T11:05:31.843" v="211"/>
        <pc:sldMkLst>
          <pc:docMk/>
          <pc:sldMk cId="0" sldId="2346"/>
        </pc:sldMkLst>
      </pc:sldChg>
      <pc:sldChg chg="ord">
        <pc:chgData name="Dr. Khurram Jadoon khan Asstt. Professor FCS" userId="684a1a15-bea5-4a17-9b67-1313be309245" providerId="ADAL" clId="{36EE5422-48BF-4B7E-8EE4-E22D66BF7533}" dt="2024-11-12T11:05:31.843" v="211"/>
        <pc:sldMkLst>
          <pc:docMk/>
          <pc:sldMk cId="0" sldId="2347"/>
        </pc:sldMkLst>
      </pc:sldChg>
      <pc:sldChg chg="ord">
        <pc:chgData name="Dr. Khurram Jadoon khan Asstt. Professor FCS" userId="684a1a15-bea5-4a17-9b67-1313be309245" providerId="ADAL" clId="{36EE5422-48BF-4B7E-8EE4-E22D66BF7533}" dt="2024-11-12T11:05:31.843" v="211"/>
        <pc:sldMkLst>
          <pc:docMk/>
          <pc:sldMk cId="0" sldId="2348"/>
        </pc:sldMkLst>
      </pc:sldChg>
      <pc:sldChg chg="ord">
        <pc:chgData name="Dr. Khurram Jadoon khan Asstt. Professor FCS" userId="684a1a15-bea5-4a17-9b67-1313be309245" providerId="ADAL" clId="{36EE5422-48BF-4B7E-8EE4-E22D66BF7533}" dt="2024-11-12T11:05:31.843" v="211"/>
        <pc:sldMkLst>
          <pc:docMk/>
          <pc:sldMk cId="0" sldId="2349"/>
        </pc:sldMkLst>
      </pc:sldChg>
      <pc:sldChg chg="ord">
        <pc:chgData name="Dr. Khurram Jadoon khan Asstt. Professor FCS" userId="684a1a15-bea5-4a17-9b67-1313be309245" providerId="ADAL" clId="{36EE5422-48BF-4B7E-8EE4-E22D66BF7533}" dt="2024-11-12T11:05:31.843" v="211"/>
        <pc:sldMkLst>
          <pc:docMk/>
          <pc:sldMk cId="0" sldId="2350"/>
        </pc:sldMkLst>
      </pc:sldChg>
      <pc:sldChg chg="addSp delSp modSp mod">
        <pc:chgData name="Dr. Khurram Jadoon khan Asstt. Professor FCS" userId="684a1a15-bea5-4a17-9b67-1313be309245" providerId="ADAL" clId="{36EE5422-48BF-4B7E-8EE4-E22D66BF7533}" dt="2024-11-14T07:02:04.033" v="398" actId="478"/>
        <pc:sldMkLst>
          <pc:docMk/>
          <pc:sldMk cId="0" sldId="2351"/>
        </pc:sldMkLst>
        <pc:spChg chg="mod">
          <ac:chgData name="Dr. Khurram Jadoon khan Asstt. Professor FCS" userId="684a1a15-bea5-4a17-9b67-1313be309245" providerId="ADAL" clId="{36EE5422-48BF-4B7E-8EE4-E22D66BF7533}" dt="2024-11-14T06:53:58.438" v="388" actId="20577"/>
          <ac:spMkLst>
            <pc:docMk/>
            <pc:sldMk cId="0" sldId="2351"/>
            <ac:spMk id="6" creationId="{0ACB5FDB-8A4B-0CF7-39F9-35BBCA175D37}"/>
          </ac:spMkLst>
        </pc:spChg>
        <pc:picChg chg="add del mod">
          <ac:chgData name="Dr. Khurram Jadoon khan Asstt. Professor FCS" userId="684a1a15-bea5-4a17-9b67-1313be309245" providerId="ADAL" clId="{36EE5422-48BF-4B7E-8EE4-E22D66BF7533}" dt="2024-11-14T07:02:04.033" v="398" actId="478"/>
          <ac:picMkLst>
            <pc:docMk/>
            <pc:sldMk cId="0" sldId="2351"/>
            <ac:picMk id="7" creationId="{B9F79759-03BA-21EE-EF78-C153FE531361}"/>
          </ac:picMkLst>
        </pc:picChg>
      </pc:sldChg>
      <pc:sldChg chg="addSp delSp modSp mod ord">
        <pc:chgData name="Dr. Khurram Jadoon khan Asstt. Professor FCS" userId="684a1a15-bea5-4a17-9b67-1313be309245" providerId="ADAL" clId="{36EE5422-48BF-4B7E-8EE4-E22D66BF7533}" dt="2024-11-21T06:54:55.031" v="566" actId="1076"/>
        <pc:sldMkLst>
          <pc:docMk/>
          <pc:sldMk cId="0" sldId="2352"/>
        </pc:sldMkLst>
        <pc:spChg chg="mod">
          <ac:chgData name="Dr. Khurram Jadoon khan Asstt. Professor FCS" userId="684a1a15-bea5-4a17-9b67-1313be309245" providerId="ADAL" clId="{36EE5422-48BF-4B7E-8EE4-E22D66BF7533}" dt="2024-11-21T06:53:24.823" v="533" actId="1076"/>
          <ac:spMkLst>
            <pc:docMk/>
            <pc:sldMk cId="0" sldId="2352"/>
            <ac:spMk id="2" creationId="{00000000-0000-0000-0000-000000000000}"/>
          </ac:spMkLst>
        </pc:spChg>
        <pc:spChg chg="mod">
          <ac:chgData name="Dr. Khurram Jadoon khan Asstt. Professor FCS" userId="684a1a15-bea5-4a17-9b67-1313be309245" providerId="ADAL" clId="{36EE5422-48BF-4B7E-8EE4-E22D66BF7533}" dt="2024-11-21T06:53:41.282" v="540" actId="20577"/>
          <ac:spMkLst>
            <pc:docMk/>
            <pc:sldMk cId="0" sldId="2352"/>
            <ac:spMk id="3" creationId="{00000000-0000-0000-0000-000000000000}"/>
          </ac:spMkLst>
        </pc:spChg>
        <pc:spChg chg="mod">
          <ac:chgData name="Dr. Khurram Jadoon khan Asstt. Professor FCS" userId="684a1a15-bea5-4a17-9b67-1313be309245" providerId="ADAL" clId="{36EE5422-48BF-4B7E-8EE4-E22D66BF7533}" dt="2024-11-21T06:54:21.241" v="557" actId="14100"/>
          <ac:spMkLst>
            <pc:docMk/>
            <pc:sldMk cId="0" sldId="2352"/>
            <ac:spMk id="4" creationId="{00000000-0000-0000-0000-000000000000}"/>
          </ac:spMkLst>
        </pc:spChg>
        <pc:spChg chg="mod">
          <ac:chgData name="Dr. Khurram Jadoon khan Asstt. Professor FCS" userId="684a1a15-bea5-4a17-9b67-1313be309245" providerId="ADAL" clId="{36EE5422-48BF-4B7E-8EE4-E22D66BF7533}" dt="2024-11-21T06:54:13.046" v="554" actId="1076"/>
          <ac:spMkLst>
            <pc:docMk/>
            <pc:sldMk cId="0" sldId="2352"/>
            <ac:spMk id="5" creationId="{00000000-0000-0000-0000-000000000000}"/>
          </ac:spMkLst>
        </pc:spChg>
        <pc:spChg chg="add del mod">
          <ac:chgData name="Dr. Khurram Jadoon khan Asstt. Professor FCS" userId="684a1a15-bea5-4a17-9b67-1313be309245" providerId="ADAL" clId="{36EE5422-48BF-4B7E-8EE4-E22D66BF7533}" dt="2024-11-21T06:53:47.912" v="543" actId="1076"/>
          <ac:spMkLst>
            <pc:docMk/>
            <pc:sldMk cId="0" sldId="2352"/>
            <ac:spMk id="6" creationId="{00000000-0000-0000-0000-000000000000}"/>
          </ac:spMkLst>
        </pc:spChg>
        <pc:spChg chg="mod">
          <ac:chgData name="Dr. Khurram Jadoon khan Asstt. Professor FCS" userId="684a1a15-bea5-4a17-9b67-1313be309245" providerId="ADAL" clId="{36EE5422-48BF-4B7E-8EE4-E22D66BF7533}" dt="2024-11-21T06:54:07.455" v="552" actId="14100"/>
          <ac:spMkLst>
            <pc:docMk/>
            <pc:sldMk cId="0" sldId="2352"/>
            <ac:spMk id="7" creationId="{00000000-0000-0000-0000-000000000000}"/>
          </ac:spMkLst>
        </pc:spChg>
        <pc:spChg chg="mod">
          <ac:chgData name="Dr. Khurram Jadoon khan Asstt. Professor FCS" userId="684a1a15-bea5-4a17-9b67-1313be309245" providerId="ADAL" clId="{36EE5422-48BF-4B7E-8EE4-E22D66BF7533}" dt="2024-11-21T06:54:16.383" v="555" actId="1076"/>
          <ac:spMkLst>
            <pc:docMk/>
            <pc:sldMk cId="0" sldId="2352"/>
            <ac:spMk id="8" creationId="{00000000-0000-0000-0000-000000000000}"/>
          </ac:spMkLst>
        </pc:spChg>
        <pc:spChg chg="add mod">
          <ac:chgData name="Dr. Khurram Jadoon khan Asstt. Professor FCS" userId="684a1a15-bea5-4a17-9b67-1313be309245" providerId="ADAL" clId="{36EE5422-48BF-4B7E-8EE4-E22D66BF7533}" dt="2024-11-21T06:54:55.031" v="566" actId="1076"/>
          <ac:spMkLst>
            <pc:docMk/>
            <pc:sldMk cId="0" sldId="2352"/>
            <ac:spMk id="11" creationId="{F9B1F13D-448E-4334-6C0C-92A65551C8AB}"/>
          </ac:spMkLst>
        </pc:spChg>
        <pc:picChg chg="add mod">
          <ac:chgData name="Dr. Khurram Jadoon khan Asstt. Professor FCS" userId="684a1a15-bea5-4a17-9b67-1313be309245" providerId="ADAL" clId="{36EE5422-48BF-4B7E-8EE4-E22D66BF7533}" dt="2024-11-21T06:54:30.327" v="562" actId="1076"/>
          <ac:picMkLst>
            <pc:docMk/>
            <pc:sldMk cId="0" sldId="2352"/>
            <ac:picMk id="10" creationId="{D553C895-EE07-2D94-ACF0-627E0920E9D7}"/>
          </ac:picMkLst>
        </pc:picChg>
      </pc:sldChg>
      <pc:sldChg chg="addSp delSp modSp new mod">
        <pc:chgData name="Dr. Khurram Jadoon khan Asstt. Professor FCS" userId="684a1a15-bea5-4a17-9b67-1313be309245" providerId="ADAL" clId="{36EE5422-48BF-4B7E-8EE4-E22D66BF7533}" dt="2024-11-12T07:42:55.253" v="21" actId="1076"/>
        <pc:sldMkLst>
          <pc:docMk/>
          <pc:sldMk cId="2480959722" sldId="2353"/>
        </pc:sldMkLst>
        <pc:spChg chg="del">
          <ac:chgData name="Dr. Khurram Jadoon khan Asstt. Professor FCS" userId="684a1a15-bea5-4a17-9b67-1313be309245" providerId="ADAL" clId="{36EE5422-48BF-4B7E-8EE4-E22D66BF7533}" dt="2024-11-12T07:42:45.351" v="17" actId="478"/>
          <ac:spMkLst>
            <pc:docMk/>
            <pc:sldMk cId="2480959722" sldId="2353"/>
            <ac:spMk id="2" creationId="{03D55758-FBE7-92C9-950A-768DFDA47C8D}"/>
          </ac:spMkLst>
        </pc:spChg>
        <pc:spChg chg="del">
          <ac:chgData name="Dr. Khurram Jadoon khan Asstt. Professor FCS" userId="684a1a15-bea5-4a17-9b67-1313be309245" providerId="ADAL" clId="{36EE5422-48BF-4B7E-8EE4-E22D66BF7533}" dt="2024-11-12T07:42:50.296" v="18" actId="478"/>
          <ac:spMkLst>
            <pc:docMk/>
            <pc:sldMk cId="2480959722" sldId="2353"/>
            <ac:spMk id="3" creationId="{5832D915-71B4-943F-0F96-FE278337D1F7}"/>
          </ac:spMkLst>
        </pc:spChg>
        <pc:picChg chg="add mod">
          <ac:chgData name="Dr. Khurram Jadoon khan Asstt. Professor FCS" userId="684a1a15-bea5-4a17-9b67-1313be309245" providerId="ADAL" clId="{36EE5422-48BF-4B7E-8EE4-E22D66BF7533}" dt="2024-11-12T07:42:55.253" v="21" actId="1076"/>
          <ac:picMkLst>
            <pc:docMk/>
            <pc:sldMk cId="2480959722" sldId="2353"/>
            <ac:picMk id="5" creationId="{BDF64FA1-61EC-59C4-8557-902531652B2D}"/>
          </ac:picMkLst>
        </pc:picChg>
      </pc:sldChg>
      <pc:sldChg chg="addSp delSp modSp new mod">
        <pc:chgData name="Dr. Khurram Jadoon khan Asstt. Professor FCS" userId="684a1a15-bea5-4a17-9b67-1313be309245" providerId="ADAL" clId="{36EE5422-48BF-4B7E-8EE4-E22D66BF7533}" dt="2024-11-12T07:43:26.470" v="28" actId="14100"/>
        <pc:sldMkLst>
          <pc:docMk/>
          <pc:sldMk cId="1446073833" sldId="2354"/>
        </pc:sldMkLst>
        <pc:spChg chg="del">
          <ac:chgData name="Dr. Khurram Jadoon khan Asstt. Professor FCS" userId="684a1a15-bea5-4a17-9b67-1313be309245" providerId="ADAL" clId="{36EE5422-48BF-4B7E-8EE4-E22D66BF7533}" dt="2024-11-12T07:43:17.710" v="23" actId="478"/>
          <ac:spMkLst>
            <pc:docMk/>
            <pc:sldMk cId="1446073833" sldId="2354"/>
            <ac:spMk id="2" creationId="{AEB87776-3ED1-2BFA-2661-A5E21362B100}"/>
          </ac:spMkLst>
        </pc:spChg>
        <pc:spChg chg="del">
          <ac:chgData name="Dr. Khurram Jadoon khan Asstt. Professor FCS" userId="684a1a15-bea5-4a17-9b67-1313be309245" providerId="ADAL" clId="{36EE5422-48BF-4B7E-8EE4-E22D66BF7533}" dt="2024-11-12T07:43:19.296" v="24" actId="478"/>
          <ac:spMkLst>
            <pc:docMk/>
            <pc:sldMk cId="1446073833" sldId="2354"/>
            <ac:spMk id="3" creationId="{61CE1100-27B8-56F6-A763-F269C340A78A}"/>
          </ac:spMkLst>
        </pc:spChg>
        <pc:picChg chg="add mod">
          <ac:chgData name="Dr. Khurram Jadoon khan Asstt. Professor FCS" userId="684a1a15-bea5-4a17-9b67-1313be309245" providerId="ADAL" clId="{36EE5422-48BF-4B7E-8EE4-E22D66BF7533}" dt="2024-11-12T07:43:26.470" v="28" actId="14100"/>
          <ac:picMkLst>
            <pc:docMk/>
            <pc:sldMk cId="1446073833" sldId="2354"/>
            <ac:picMk id="5" creationId="{7C203CD7-1629-5507-257E-E983ED0B41AF}"/>
          </ac:picMkLst>
        </pc:picChg>
      </pc:sldChg>
      <pc:sldChg chg="addSp delSp modSp new mod">
        <pc:chgData name="Dr. Khurram Jadoon khan Asstt. Professor FCS" userId="684a1a15-bea5-4a17-9b67-1313be309245" providerId="ADAL" clId="{36EE5422-48BF-4B7E-8EE4-E22D66BF7533}" dt="2024-11-12T07:43:55.719" v="36" actId="1076"/>
        <pc:sldMkLst>
          <pc:docMk/>
          <pc:sldMk cId="1397722976" sldId="2355"/>
        </pc:sldMkLst>
        <pc:spChg chg="del">
          <ac:chgData name="Dr. Khurram Jadoon khan Asstt. Professor FCS" userId="684a1a15-bea5-4a17-9b67-1313be309245" providerId="ADAL" clId="{36EE5422-48BF-4B7E-8EE4-E22D66BF7533}" dt="2024-11-12T07:43:46.714" v="30" actId="478"/>
          <ac:spMkLst>
            <pc:docMk/>
            <pc:sldMk cId="1397722976" sldId="2355"/>
            <ac:spMk id="2" creationId="{54CA4217-431C-D349-7BBF-ACEF9C8F7292}"/>
          </ac:spMkLst>
        </pc:spChg>
        <pc:spChg chg="del">
          <ac:chgData name="Dr. Khurram Jadoon khan Asstt. Professor FCS" userId="684a1a15-bea5-4a17-9b67-1313be309245" providerId="ADAL" clId="{36EE5422-48BF-4B7E-8EE4-E22D66BF7533}" dt="2024-11-12T07:43:47.934" v="31" actId="478"/>
          <ac:spMkLst>
            <pc:docMk/>
            <pc:sldMk cId="1397722976" sldId="2355"/>
            <ac:spMk id="3" creationId="{4C1A31F9-AB65-B9AA-263A-E160BEBE606A}"/>
          </ac:spMkLst>
        </pc:spChg>
        <pc:picChg chg="add mod">
          <ac:chgData name="Dr. Khurram Jadoon khan Asstt. Professor FCS" userId="684a1a15-bea5-4a17-9b67-1313be309245" providerId="ADAL" clId="{36EE5422-48BF-4B7E-8EE4-E22D66BF7533}" dt="2024-11-12T07:43:55.719" v="36" actId="1076"/>
          <ac:picMkLst>
            <pc:docMk/>
            <pc:sldMk cId="1397722976" sldId="2355"/>
            <ac:picMk id="5" creationId="{8614D633-92D5-4276-AF85-F46CB3225ECC}"/>
          </ac:picMkLst>
        </pc:picChg>
      </pc:sldChg>
      <pc:sldChg chg="addSp delSp modSp new mod ord">
        <pc:chgData name="Dr. Khurram Jadoon khan Asstt. Professor FCS" userId="684a1a15-bea5-4a17-9b67-1313be309245" providerId="ADAL" clId="{36EE5422-48BF-4B7E-8EE4-E22D66BF7533}" dt="2024-11-12T10:27:54.690" v="181"/>
        <pc:sldMkLst>
          <pc:docMk/>
          <pc:sldMk cId="3560661630" sldId="2356"/>
        </pc:sldMkLst>
        <pc:spChg chg="del">
          <ac:chgData name="Dr. Khurram Jadoon khan Asstt. Professor FCS" userId="684a1a15-bea5-4a17-9b67-1313be309245" providerId="ADAL" clId="{36EE5422-48BF-4B7E-8EE4-E22D66BF7533}" dt="2024-11-12T07:46:28.877" v="46" actId="478"/>
          <ac:spMkLst>
            <pc:docMk/>
            <pc:sldMk cId="3560661630" sldId="2356"/>
            <ac:spMk id="2" creationId="{7405D77E-32E1-38B8-D8E3-747190101A30}"/>
          </ac:spMkLst>
        </pc:spChg>
        <pc:spChg chg="del">
          <ac:chgData name="Dr. Khurram Jadoon khan Asstt. Professor FCS" userId="684a1a15-bea5-4a17-9b67-1313be309245" providerId="ADAL" clId="{36EE5422-48BF-4B7E-8EE4-E22D66BF7533}" dt="2024-11-12T07:46:29.853" v="47" actId="478"/>
          <ac:spMkLst>
            <pc:docMk/>
            <pc:sldMk cId="3560661630" sldId="2356"/>
            <ac:spMk id="3" creationId="{EDD07820-5C83-D271-CA54-51A0ABA7ED09}"/>
          </ac:spMkLst>
        </pc:spChg>
        <pc:picChg chg="add mod">
          <ac:chgData name="Dr. Khurram Jadoon khan Asstt. Professor FCS" userId="684a1a15-bea5-4a17-9b67-1313be309245" providerId="ADAL" clId="{36EE5422-48BF-4B7E-8EE4-E22D66BF7533}" dt="2024-11-12T08:12:38.615" v="164" actId="14100"/>
          <ac:picMkLst>
            <pc:docMk/>
            <pc:sldMk cId="3560661630" sldId="2356"/>
            <ac:picMk id="5" creationId="{1C582CDA-E1EF-1AD2-DEB1-CF8F195C6A8C}"/>
          </ac:picMkLst>
        </pc:picChg>
      </pc:sldChg>
      <pc:sldChg chg="addSp delSp modSp new mod ord">
        <pc:chgData name="Dr. Khurram Jadoon khan Asstt. Professor FCS" userId="684a1a15-bea5-4a17-9b67-1313be309245" providerId="ADAL" clId="{36EE5422-48BF-4B7E-8EE4-E22D66BF7533}" dt="2024-11-12T10:27:54.690" v="181"/>
        <pc:sldMkLst>
          <pc:docMk/>
          <pc:sldMk cId="1227878751" sldId="2357"/>
        </pc:sldMkLst>
        <pc:spChg chg="del">
          <ac:chgData name="Dr. Khurram Jadoon khan Asstt. Professor FCS" userId="684a1a15-bea5-4a17-9b67-1313be309245" providerId="ADAL" clId="{36EE5422-48BF-4B7E-8EE4-E22D66BF7533}" dt="2024-11-12T07:48:33.023" v="50" actId="478"/>
          <ac:spMkLst>
            <pc:docMk/>
            <pc:sldMk cId="1227878751" sldId="2357"/>
            <ac:spMk id="2" creationId="{4A5DC623-0838-C414-6BFE-CBE555F54FC9}"/>
          </ac:spMkLst>
        </pc:spChg>
        <pc:spChg chg="del">
          <ac:chgData name="Dr. Khurram Jadoon khan Asstt. Professor FCS" userId="684a1a15-bea5-4a17-9b67-1313be309245" providerId="ADAL" clId="{36EE5422-48BF-4B7E-8EE4-E22D66BF7533}" dt="2024-11-12T07:48:34.553" v="51" actId="478"/>
          <ac:spMkLst>
            <pc:docMk/>
            <pc:sldMk cId="1227878751" sldId="2357"/>
            <ac:spMk id="3" creationId="{D072FF0C-8DBD-ACC3-9C28-C2D86744A938}"/>
          </ac:spMkLst>
        </pc:spChg>
        <pc:picChg chg="add mod">
          <ac:chgData name="Dr. Khurram Jadoon khan Asstt. Professor FCS" userId="684a1a15-bea5-4a17-9b67-1313be309245" providerId="ADAL" clId="{36EE5422-48BF-4B7E-8EE4-E22D66BF7533}" dt="2024-11-12T08:13:22.951" v="167" actId="14100"/>
          <ac:picMkLst>
            <pc:docMk/>
            <pc:sldMk cId="1227878751" sldId="2357"/>
            <ac:picMk id="5" creationId="{A0FDBEFC-B835-8A55-0959-E82FF36639C3}"/>
          </ac:picMkLst>
        </pc:picChg>
      </pc:sldChg>
      <pc:sldChg chg="addSp delSp modSp new mod ord">
        <pc:chgData name="Dr. Khurram Jadoon khan Asstt. Professor FCS" userId="684a1a15-bea5-4a17-9b67-1313be309245" providerId="ADAL" clId="{36EE5422-48BF-4B7E-8EE4-E22D66BF7533}" dt="2024-11-12T10:27:54.690" v="181"/>
        <pc:sldMkLst>
          <pc:docMk/>
          <pc:sldMk cId="3184889768" sldId="2358"/>
        </pc:sldMkLst>
        <pc:spChg chg="del">
          <ac:chgData name="Dr. Khurram Jadoon khan Asstt. Professor FCS" userId="684a1a15-bea5-4a17-9b67-1313be309245" providerId="ADAL" clId="{36EE5422-48BF-4B7E-8EE4-E22D66BF7533}" dt="2024-11-12T07:49:19.518" v="56" actId="478"/>
          <ac:spMkLst>
            <pc:docMk/>
            <pc:sldMk cId="3184889768" sldId="2358"/>
            <ac:spMk id="2" creationId="{4D16186C-3386-29BE-7A22-3416443DC4BE}"/>
          </ac:spMkLst>
        </pc:spChg>
        <pc:spChg chg="del">
          <ac:chgData name="Dr. Khurram Jadoon khan Asstt. Professor FCS" userId="684a1a15-bea5-4a17-9b67-1313be309245" providerId="ADAL" clId="{36EE5422-48BF-4B7E-8EE4-E22D66BF7533}" dt="2024-11-12T07:49:20.510" v="57" actId="478"/>
          <ac:spMkLst>
            <pc:docMk/>
            <pc:sldMk cId="3184889768" sldId="2358"/>
            <ac:spMk id="3" creationId="{275BB262-0169-B0EC-042A-DB2DFC028F56}"/>
          </ac:spMkLst>
        </pc:spChg>
        <pc:picChg chg="add mod">
          <ac:chgData name="Dr. Khurram Jadoon khan Asstt. Professor FCS" userId="684a1a15-bea5-4a17-9b67-1313be309245" providerId="ADAL" clId="{36EE5422-48BF-4B7E-8EE4-E22D66BF7533}" dt="2024-11-12T08:13:27.752" v="168" actId="14100"/>
          <ac:picMkLst>
            <pc:docMk/>
            <pc:sldMk cId="3184889768" sldId="2358"/>
            <ac:picMk id="5" creationId="{04E9FDF6-B0D4-058E-38FE-8E60D55D16BE}"/>
          </ac:picMkLst>
        </pc:picChg>
      </pc:sldChg>
      <pc:sldChg chg="addSp delSp modSp new mod">
        <pc:chgData name="Dr. Khurram Jadoon khan Asstt. Professor FCS" userId="684a1a15-bea5-4a17-9b67-1313be309245" providerId="ADAL" clId="{36EE5422-48BF-4B7E-8EE4-E22D66BF7533}" dt="2024-11-12T10:32:13.728" v="186" actId="1076"/>
        <pc:sldMkLst>
          <pc:docMk/>
          <pc:sldMk cId="2929107725" sldId="2359"/>
        </pc:sldMkLst>
        <pc:spChg chg="del">
          <ac:chgData name="Dr. Khurram Jadoon khan Asstt. Professor FCS" userId="684a1a15-bea5-4a17-9b67-1313be309245" providerId="ADAL" clId="{36EE5422-48BF-4B7E-8EE4-E22D66BF7533}" dt="2024-11-12T08:06:53.605" v="74" actId="478"/>
          <ac:spMkLst>
            <pc:docMk/>
            <pc:sldMk cId="2929107725" sldId="2359"/>
            <ac:spMk id="2" creationId="{37306292-B1EA-366C-54CB-7DAD83368837}"/>
          </ac:spMkLst>
        </pc:spChg>
        <pc:spChg chg="del">
          <ac:chgData name="Dr. Khurram Jadoon khan Asstt. Professor FCS" userId="684a1a15-bea5-4a17-9b67-1313be309245" providerId="ADAL" clId="{36EE5422-48BF-4B7E-8EE4-E22D66BF7533}" dt="2024-11-12T08:06:39.267" v="68"/>
          <ac:spMkLst>
            <pc:docMk/>
            <pc:sldMk cId="2929107725" sldId="2359"/>
            <ac:spMk id="3" creationId="{41216C35-81D4-765B-28A4-B57951A6779E}"/>
          </ac:spMkLst>
        </pc:spChg>
        <pc:spChg chg="add mod">
          <ac:chgData name="Dr. Khurram Jadoon khan Asstt. Professor FCS" userId="684a1a15-bea5-4a17-9b67-1313be309245" providerId="ADAL" clId="{36EE5422-48BF-4B7E-8EE4-E22D66BF7533}" dt="2024-11-12T10:32:13.728" v="186" actId="1076"/>
          <ac:spMkLst>
            <pc:docMk/>
            <pc:sldMk cId="2929107725" sldId="2359"/>
            <ac:spMk id="4" creationId="{F63CCC69-2E89-6FA1-69A8-7990F00659C8}"/>
          </ac:spMkLst>
        </pc:spChg>
        <pc:spChg chg="add">
          <ac:chgData name="Dr. Khurram Jadoon khan Asstt. Professor FCS" userId="684a1a15-bea5-4a17-9b67-1313be309245" providerId="ADAL" clId="{36EE5422-48BF-4B7E-8EE4-E22D66BF7533}" dt="2024-11-12T08:10:32.489" v="150"/>
          <ac:spMkLst>
            <pc:docMk/>
            <pc:sldMk cId="2929107725" sldId="2359"/>
            <ac:spMk id="5" creationId="{7FBC3996-BF9F-F82A-0722-4273800C340B}"/>
          </ac:spMkLst>
        </pc:spChg>
        <pc:spChg chg="add">
          <ac:chgData name="Dr. Khurram Jadoon khan Asstt. Professor FCS" userId="684a1a15-bea5-4a17-9b67-1313be309245" providerId="ADAL" clId="{36EE5422-48BF-4B7E-8EE4-E22D66BF7533}" dt="2024-11-12T08:10:41.129" v="151"/>
          <ac:spMkLst>
            <pc:docMk/>
            <pc:sldMk cId="2929107725" sldId="2359"/>
            <ac:spMk id="6" creationId="{BA48CAEB-1699-6BCC-AFDA-B7EC07848CAD}"/>
          </ac:spMkLst>
        </pc:spChg>
        <pc:spChg chg="add mod">
          <ac:chgData name="Dr. Khurram Jadoon khan Asstt. Professor FCS" userId="684a1a15-bea5-4a17-9b67-1313be309245" providerId="ADAL" clId="{36EE5422-48BF-4B7E-8EE4-E22D66BF7533}" dt="2024-11-12T08:11:06.935" v="161" actId="403"/>
          <ac:spMkLst>
            <pc:docMk/>
            <pc:sldMk cId="2929107725" sldId="2359"/>
            <ac:spMk id="8" creationId="{A1485171-5AA8-3308-7BB2-6B75A7148D71}"/>
          </ac:spMkLst>
        </pc:spChg>
      </pc:sldChg>
      <pc:sldChg chg="addSp delSp modSp new mod ord setBg addAnim delAnim setClrOvrMap">
        <pc:chgData name="Dr. Khurram Jadoon khan Asstt. Professor FCS" userId="684a1a15-bea5-4a17-9b67-1313be309245" providerId="ADAL" clId="{36EE5422-48BF-4B7E-8EE4-E22D66BF7533}" dt="2024-11-21T06:37:44.054" v="425"/>
        <pc:sldMkLst>
          <pc:docMk/>
          <pc:sldMk cId="945884792" sldId="2360"/>
        </pc:sldMkLst>
        <pc:spChg chg="mod">
          <ac:chgData name="Dr. Khurram Jadoon khan Asstt. Professor FCS" userId="684a1a15-bea5-4a17-9b67-1313be309245" providerId="ADAL" clId="{36EE5422-48BF-4B7E-8EE4-E22D66BF7533}" dt="2024-11-21T06:35:20.509" v="420" actId="26606"/>
          <ac:spMkLst>
            <pc:docMk/>
            <pc:sldMk cId="945884792" sldId="2360"/>
            <ac:spMk id="2" creationId="{BB594006-70CC-4CE2-447F-B2EFA9273B07}"/>
          </ac:spMkLst>
        </pc:spChg>
        <pc:spChg chg="del">
          <ac:chgData name="Dr. Khurram Jadoon khan Asstt. Professor FCS" userId="684a1a15-bea5-4a17-9b67-1313be309245" providerId="ADAL" clId="{36EE5422-48BF-4B7E-8EE4-E22D66BF7533}" dt="2024-11-21T06:35:13.385" v="415" actId="478"/>
          <ac:spMkLst>
            <pc:docMk/>
            <pc:sldMk cId="945884792" sldId="2360"/>
            <ac:spMk id="3" creationId="{76B467D7-6B60-0462-FA35-2FE8E344806E}"/>
          </ac:spMkLst>
        </pc:spChg>
        <pc:picChg chg="add mod">
          <ac:chgData name="Dr. Khurram Jadoon khan Asstt. Professor FCS" userId="684a1a15-bea5-4a17-9b67-1313be309245" providerId="ADAL" clId="{36EE5422-48BF-4B7E-8EE4-E22D66BF7533}" dt="2024-11-21T06:35:23.967" v="423" actId="14100"/>
          <ac:picMkLst>
            <pc:docMk/>
            <pc:sldMk cId="945884792" sldId="2360"/>
            <ac:picMk id="5" creationId="{33165663-D93B-4FCC-FADF-813DA119B4A7}"/>
          </ac:picMkLst>
        </pc:picChg>
      </pc:sldChg>
      <pc:sldChg chg="modSp new del mod">
        <pc:chgData name="Dr. Khurram Jadoon khan Asstt. Professor FCS" userId="684a1a15-bea5-4a17-9b67-1313be309245" providerId="ADAL" clId="{36EE5422-48BF-4B7E-8EE4-E22D66BF7533}" dt="2024-11-14T06:28:06.468" v="386" actId="47"/>
        <pc:sldMkLst>
          <pc:docMk/>
          <pc:sldMk cId="1482766414" sldId="2360"/>
        </pc:sldMkLst>
        <pc:spChg chg="mod">
          <ac:chgData name="Dr. Khurram Jadoon khan Asstt. Professor FCS" userId="684a1a15-bea5-4a17-9b67-1313be309245" providerId="ADAL" clId="{36EE5422-48BF-4B7E-8EE4-E22D66BF7533}" dt="2024-11-14T06:22:35.360" v="245" actId="20577"/>
          <ac:spMkLst>
            <pc:docMk/>
            <pc:sldMk cId="1482766414" sldId="2360"/>
            <ac:spMk id="2" creationId="{92F87C2A-3D8F-CC32-4E0E-AE72583950D7}"/>
          </ac:spMkLst>
        </pc:spChg>
        <pc:spChg chg="mod">
          <ac:chgData name="Dr. Khurram Jadoon khan Asstt. Professor FCS" userId="684a1a15-bea5-4a17-9b67-1313be309245" providerId="ADAL" clId="{36EE5422-48BF-4B7E-8EE4-E22D66BF7533}" dt="2024-11-14T06:23:31.295" v="383" actId="20577"/>
          <ac:spMkLst>
            <pc:docMk/>
            <pc:sldMk cId="1482766414" sldId="2360"/>
            <ac:spMk id="3" creationId="{8DEFF158-25CB-0C28-6CD5-BD267EB1C09F}"/>
          </ac:spMkLst>
        </pc:spChg>
      </pc:sldChg>
      <pc:sldChg chg="addSp delSp modSp new mod">
        <pc:chgData name="Dr. Khurram Jadoon khan Asstt. Professor FCS" userId="684a1a15-bea5-4a17-9b67-1313be309245" providerId="ADAL" clId="{36EE5422-48BF-4B7E-8EE4-E22D66BF7533}" dt="2024-11-21T07:16:36.517" v="616" actId="29295"/>
        <pc:sldMkLst>
          <pc:docMk/>
          <pc:sldMk cId="3104854550" sldId="2361"/>
        </pc:sldMkLst>
        <pc:spChg chg="del">
          <ac:chgData name="Dr. Khurram Jadoon khan Asstt. Professor FCS" userId="684a1a15-bea5-4a17-9b67-1313be309245" providerId="ADAL" clId="{36EE5422-48BF-4B7E-8EE4-E22D66BF7533}" dt="2024-11-21T06:50:44.140" v="526" actId="478"/>
          <ac:spMkLst>
            <pc:docMk/>
            <pc:sldMk cId="3104854550" sldId="2361"/>
            <ac:spMk id="2" creationId="{4D271FE5-D648-9360-62CE-3E879D6445ED}"/>
          </ac:spMkLst>
        </pc:spChg>
        <pc:spChg chg="del">
          <ac:chgData name="Dr. Khurram Jadoon khan Asstt. Professor FCS" userId="684a1a15-bea5-4a17-9b67-1313be309245" providerId="ADAL" clId="{36EE5422-48BF-4B7E-8EE4-E22D66BF7533}" dt="2024-11-21T06:50:47.057" v="527" actId="478"/>
          <ac:spMkLst>
            <pc:docMk/>
            <pc:sldMk cId="3104854550" sldId="2361"/>
            <ac:spMk id="3" creationId="{FAC08BD2-2C8E-A814-1E9D-2B600C1E33D4}"/>
          </ac:spMkLst>
        </pc:spChg>
        <pc:picChg chg="add mod">
          <ac:chgData name="Dr. Khurram Jadoon khan Asstt. Professor FCS" userId="684a1a15-bea5-4a17-9b67-1313be309245" providerId="ADAL" clId="{36EE5422-48BF-4B7E-8EE4-E22D66BF7533}" dt="2024-11-21T07:16:36.517" v="616" actId="29295"/>
          <ac:picMkLst>
            <pc:docMk/>
            <pc:sldMk cId="3104854550" sldId="2361"/>
            <ac:picMk id="5" creationId="{80E5D466-1667-4AF9-0449-6BEC12FC0ABC}"/>
          </ac:picMkLst>
        </pc:picChg>
      </pc:sldChg>
    </pc:docChg>
  </pc:docChgLst>
  <pc:docChgLst>
    <pc:chgData name="Dr. Khurram Jadoon khan Asstt. Professor FCS" userId="684a1a15-bea5-4a17-9b67-1313be309245" providerId="ADAL" clId="{7BFEDF8E-F119-4916-990F-58544E56FB18}"/>
    <pc:docChg chg="undo custSel addSld delSld modSld">
      <pc:chgData name="Dr. Khurram Jadoon khan Asstt. Professor FCS" userId="684a1a15-bea5-4a17-9b67-1313be309245" providerId="ADAL" clId="{7BFEDF8E-F119-4916-990F-58544E56FB18}" dt="2024-03-28T08:50:24.817" v="611" actId="47"/>
      <pc:docMkLst>
        <pc:docMk/>
      </pc:docMkLst>
      <pc:sldChg chg="add del">
        <pc:chgData name="Dr. Khurram Jadoon khan Asstt. Professor FCS" userId="684a1a15-bea5-4a17-9b67-1313be309245" providerId="ADAL" clId="{7BFEDF8E-F119-4916-990F-58544E56FB18}" dt="2024-03-28T06:20:14.359" v="332"/>
        <pc:sldMkLst>
          <pc:docMk/>
          <pc:sldMk cId="0" sldId="262"/>
        </pc:sldMkLst>
      </pc:sldChg>
      <pc:sldChg chg="modSp add del mod">
        <pc:chgData name="Dr. Khurram Jadoon khan Asstt. Professor FCS" userId="684a1a15-bea5-4a17-9b67-1313be309245" providerId="ADAL" clId="{7BFEDF8E-F119-4916-990F-58544E56FB18}" dt="2024-03-28T08:21:22.415" v="422" actId="1076"/>
        <pc:sldMkLst>
          <pc:docMk/>
          <pc:sldMk cId="0" sldId="263"/>
        </pc:sldMkLst>
        <pc:spChg chg="mod">
          <ac:chgData name="Dr. Khurram Jadoon khan Asstt. Professor FCS" userId="684a1a15-bea5-4a17-9b67-1313be309245" providerId="ADAL" clId="{7BFEDF8E-F119-4916-990F-58544E56FB18}" dt="2024-03-28T08:21:17.952" v="420" actId="1076"/>
          <ac:spMkLst>
            <pc:docMk/>
            <pc:sldMk cId="0" sldId="263"/>
            <ac:spMk id="3" creationId="{00000000-0000-0000-0000-000000000000}"/>
          </ac:spMkLst>
        </pc:spChg>
        <pc:spChg chg="mod">
          <ac:chgData name="Dr. Khurram Jadoon khan Asstt. Professor FCS" userId="684a1a15-bea5-4a17-9b67-1313be309245" providerId="ADAL" clId="{7BFEDF8E-F119-4916-990F-58544E56FB18}" dt="2024-03-28T08:21:22.415" v="422" actId="1076"/>
          <ac:spMkLst>
            <pc:docMk/>
            <pc:sldMk cId="0" sldId="263"/>
            <ac:spMk id="4" creationId="{00000000-0000-0000-0000-000000000000}"/>
          </ac:spMkLst>
        </pc:spChg>
      </pc:sldChg>
      <pc:sldChg chg="add del">
        <pc:chgData name="Dr. Khurram Jadoon khan Asstt. Professor FCS" userId="684a1a15-bea5-4a17-9b67-1313be309245" providerId="ADAL" clId="{7BFEDF8E-F119-4916-990F-58544E56FB18}" dt="2024-03-28T06:20:14.359" v="332"/>
        <pc:sldMkLst>
          <pc:docMk/>
          <pc:sldMk cId="0" sldId="264"/>
        </pc:sldMkLst>
      </pc:sldChg>
      <pc:sldChg chg="add del">
        <pc:chgData name="Dr. Khurram Jadoon khan Asstt. Professor FCS" userId="684a1a15-bea5-4a17-9b67-1313be309245" providerId="ADAL" clId="{7BFEDF8E-F119-4916-990F-58544E56FB18}" dt="2024-03-28T06:20:14.359" v="332"/>
        <pc:sldMkLst>
          <pc:docMk/>
          <pc:sldMk cId="0" sldId="265"/>
        </pc:sldMkLst>
      </pc:sldChg>
      <pc:sldChg chg="modSp add del mod">
        <pc:chgData name="Dr. Khurram Jadoon khan Asstt. Professor FCS" userId="684a1a15-bea5-4a17-9b67-1313be309245" providerId="ADAL" clId="{7BFEDF8E-F119-4916-990F-58544E56FB18}" dt="2024-03-28T06:54:41.345" v="388"/>
        <pc:sldMkLst>
          <pc:docMk/>
          <pc:sldMk cId="0" sldId="267"/>
        </pc:sldMkLst>
        <pc:spChg chg="mod">
          <ac:chgData name="Dr. Khurram Jadoon khan Asstt. Professor FCS" userId="684a1a15-bea5-4a17-9b67-1313be309245" providerId="ADAL" clId="{7BFEDF8E-F119-4916-990F-58544E56FB18}" dt="2024-03-25T10:46:25.105" v="0" actId="1076"/>
          <ac:spMkLst>
            <pc:docMk/>
            <pc:sldMk cId="0" sldId="267"/>
            <ac:spMk id="4" creationId="{00000000-0000-0000-0000-000000000000}"/>
          </ac:spMkLst>
        </pc:spChg>
      </pc:sldChg>
      <pc:sldChg chg="delSp modSp mod">
        <pc:chgData name="Dr. Khurram Jadoon khan Asstt. Professor FCS" userId="684a1a15-bea5-4a17-9b67-1313be309245" providerId="ADAL" clId="{7BFEDF8E-F119-4916-990F-58544E56FB18}" dt="2024-03-26T09:28:14.812" v="223" actId="6549"/>
        <pc:sldMkLst>
          <pc:docMk/>
          <pc:sldMk cId="0" sldId="269"/>
        </pc:sldMkLst>
        <pc:spChg chg="mod">
          <ac:chgData name="Dr. Khurram Jadoon khan Asstt. Professor FCS" userId="684a1a15-bea5-4a17-9b67-1313be309245" providerId="ADAL" clId="{7BFEDF8E-F119-4916-990F-58544E56FB18}" dt="2024-03-25T11:35:31.002" v="21" actId="1076"/>
          <ac:spMkLst>
            <pc:docMk/>
            <pc:sldMk cId="0" sldId="269"/>
            <ac:spMk id="2" creationId="{00000000-0000-0000-0000-000000000000}"/>
          </ac:spMkLst>
        </pc:spChg>
        <pc:spChg chg="mod">
          <ac:chgData name="Dr. Khurram Jadoon khan Asstt. Professor FCS" userId="684a1a15-bea5-4a17-9b67-1313be309245" providerId="ADAL" clId="{7BFEDF8E-F119-4916-990F-58544E56FB18}" dt="2024-03-26T09:28:14.812" v="223" actId="6549"/>
          <ac:spMkLst>
            <pc:docMk/>
            <pc:sldMk cId="0" sldId="269"/>
            <ac:spMk id="3" creationId="{00000000-0000-0000-0000-000000000000}"/>
          </ac:spMkLst>
        </pc:spChg>
        <pc:spChg chg="mod">
          <ac:chgData name="Dr. Khurram Jadoon khan Asstt. Professor FCS" userId="684a1a15-bea5-4a17-9b67-1313be309245" providerId="ADAL" clId="{7BFEDF8E-F119-4916-990F-58544E56FB18}" dt="2024-03-25T11:35:29.067" v="20" actId="1076"/>
          <ac:spMkLst>
            <pc:docMk/>
            <pc:sldMk cId="0" sldId="269"/>
            <ac:spMk id="4" creationId="{00000000-0000-0000-0000-000000000000}"/>
          </ac:spMkLst>
        </pc:spChg>
        <pc:spChg chg="mod">
          <ac:chgData name="Dr. Khurram Jadoon khan Asstt. Professor FCS" userId="684a1a15-bea5-4a17-9b67-1313be309245" providerId="ADAL" clId="{7BFEDF8E-F119-4916-990F-58544E56FB18}" dt="2024-03-25T11:35:29.067" v="20" actId="1076"/>
          <ac:spMkLst>
            <pc:docMk/>
            <pc:sldMk cId="0" sldId="269"/>
            <ac:spMk id="5" creationId="{00000000-0000-0000-0000-000000000000}"/>
          </ac:spMkLst>
        </pc:spChg>
        <pc:spChg chg="mod">
          <ac:chgData name="Dr. Khurram Jadoon khan Asstt. Professor FCS" userId="684a1a15-bea5-4a17-9b67-1313be309245" providerId="ADAL" clId="{7BFEDF8E-F119-4916-990F-58544E56FB18}" dt="2024-03-25T11:35:29.067" v="20" actId="1076"/>
          <ac:spMkLst>
            <pc:docMk/>
            <pc:sldMk cId="0" sldId="269"/>
            <ac:spMk id="6" creationId="{00000000-0000-0000-0000-000000000000}"/>
          </ac:spMkLst>
        </pc:spChg>
        <pc:spChg chg="mod">
          <ac:chgData name="Dr. Khurram Jadoon khan Asstt. Professor FCS" userId="684a1a15-bea5-4a17-9b67-1313be309245" providerId="ADAL" clId="{7BFEDF8E-F119-4916-990F-58544E56FB18}" dt="2024-03-25T11:35:29.067" v="20" actId="1076"/>
          <ac:spMkLst>
            <pc:docMk/>
            <pc:sldMk cId="0" sldId="269"/>
            <ac:spMk id="7" creationId="{00000000-0000-0000-0000-000000000000}"/>
          </ac:spMkLst>
        </pc:spChg>
        <pc:spChg chg="mod">
          <ac:chgData name="Dr. Khurram Jadoon khan Asstt. Professor FCS" userId="684a1a15-bea5-4a17-9b67-1313be309245" providerId="ADAL" clId="{7BFEDF8E-F119-4916-990F-58544E56FB18}" dt="2024-03-25T11:35:29.067" v="20" actId="1076"/>
          <ac:spMkLst>
            <pc:docMk/>
            <pc:sldMk cId="0" sldId="269"/>
            <ac:spMk id="8" creationId="{00000000-0000-0000-0000-000000000000}"/>
          </ac:spMkLst>
        </pc:spChg>
        <pc:spChg chg="mod">
          <ac:chgData name="Dr. Khurram Jadoon khan Asstt. Professor FCS" userId="684a1a15-bea5-4a17-9b67-1313be309245" providerId="ADAL" clId="{7BFEDF8E-F119-4916-990F-58544E56FB18}" dt="2024-03-25T11:35:29.067" v="20" actId="1076"/>
          <ac:spMkLst>
            <pc:docMk/>
            <pc:sldMk cId="0" sldId="269"/>
            <ac:spMk id="9" creationId="{00000000-0000-0000-0000-000000000000}"/>
          </ac:spMkLst>
        </pc:spChg>
        <pc:spChg chg="del">
          <ac:chgData name="Dr. Khurram Jadoon khan Asstt. Professor FCS" userId="684a1a15-bea5-4a17-9b67-1313be309245" providerId="ADAL" clId="{7BFEDF8E-F119-4916-990F-58544E56FB18}" dt="2024-03-26T09:27:29.663" v="221" actId="478"/>
          <ac:spMkLst>
            <pc:docMk/>
            <pc:sldMk cId="0" sldId="269"/>
            <ac:spMk id="10" creationId="{00000000-0000-0000-0000-000000000000}"/>
          </ac:spMkLst>
        </pc:spChg>
      </pc:sldChg>
      <pc:sldChg chg="addSp modSp mod">
        <pc:chgData name="Dr. Khurram Jadoon khan Asstt. Professor FCS" userId="684a1a15-bea5-4a17-9b67-1313be309245" providerId="ADAL" clId="{7BFEDF8E-F119-4916-990F-58544E56FB18}" dt="2024-03-26T09:40:06.306" v="230" actId="14100"/>
        <pc:sldMkLst>
          <pc:docMk/>
          <pc:sldMk cId="0" sldId="270"/>
        </pc:sldMkLst>
        <pc:spChg chg="mod">
          <ac:chgData name="Dr. Khurram Jadoon khan Asstt. Professor FCS" userId="684a1a15-bea5-4a17-9b67-1313be309245" providerId="ADAL" clId="{7BFEDF8E-F119-4916-990F-58544E56FB18}" dt="2024-03-26T09:28:59.848" v="225" actId="1076"/>
          <ac:spMkLst>
            <pc:docMk/>
            <pc:sldMk cId="0" sldId="270"/>
            <ac:spMk id="3" creationId="{00000000-0000-0000-0000-000000000000}"/>
          </ac:spMkLst>
        </pc:spChg>
        <pc:spChg chg="add mod">
          <ac:chgData name="Dr. Khurram Jadoon khan Asstt. Professor FCS" userId="684a1a15-bea5-4a17-9b67-1313be309245" providerId="ADAL" clId="{7BFEDF8E-F119-4916-990F-58544E56FB18}" dt="2024-03-26T09:40:06.306" v="230" actId="14100"/>
          <ac:spMkLst>
            <pc:docMk/>
            <pc:sldMk cId="0" sldId="270"/>
            <ac:spMk id="9" creationId="{E5B0E682-7525-FDFE-BC46-C954FD8814DC}"/>
          </ac:spMkLst>
        </pc:spChg>
        <pc:spChg chg="add mod">
          <ac:chgData name="Dr. Khurram Jadoon khan Asstt. Professor FCS" userId="684a1a15-bea5-4a17-9b67-1313be309245" providerId="ADAL" clId="{7BFEDF8E-F119-4916-990F-58544E56FB18}" dt="2024-03-25T10:47:52.084" v="8"/>
          <ac:spMkLst>
            <pc:docMk/>
            <pc:sldMk cId="0" sldId="270"/>
            <ac:spMk id="10" creationId="{3BF6379F-96C1-5E35-CE44-6BC26023242A}"/>
          </ac:spMkLst>
        </pc:spChg>
        <pc:cxnChg chg="add mod">
          <ac:chgData name="Dr. Khurram Jadoon khan Asstt. Professor FCS" userId="684a1a15-bea5-4a17-9b67-1313be309245" providerId="ADAL" clId="{7BFEDF8E-F119-4916-990F-58544E56FB18}" dt="2024-03-25T10:47:52.084" v="8"/>
          <ac:cxnSpMkLst>
            <pc:docMk/>
            <pc:sldMk cId="0" sldId="270"/>
            <ac:cxnSpMk id="11" creationId="{ADE26CE9-5A8A-C2DD-E804-DBD2D18E7CFA}"/>
          </ac:cxnSpMkLst>
        </pc:cxnChg>
      </pc:sldChg>
      <pc:sldChg chg="addSp modSp mod">
        <pc:chgData name="Dr. Khurram Jadoon khan Asstt. Professor FCS" userId="684a1a15-bea5-4a17-9b67-1313be309245" providerId="ADAL" clId="{7BFEDF8E-F119-4916-990F-58544E56FB18}" dt="2024-03-26T09:56:50.699" v="231" actId="20577"/>
        <pc:sldMkLst>
          <pc:docMk/>
          <pc:sldMk cId="0" sldId="271"/>
        </pc:sldMkLst>
        <pc:spChg chg="mod">
          <ac:chgData name="Dr. Khurram Jadoon khan Asstt. Professor FCS" userId="684a1a15-bea5-4a17-9b67-1313be309245" providerId="ADAL" clId="{7BFEDF8E-F119-4916-990F-58544E56FB18}" dt="2024-03-25T10:49:41.939" v="14" actId="164"/>
          <ac:spMkLst>
            <pc:docMk/>
            <pc:sldMk cId="0" sldId="271"/>
            <ac:spMk id="3" creationId="{00000000-0000-0000-0000-000000000000}"/>
          </ac:spMkLst>
        </pc:spChg>
        <pc:spChg chg="mod">
          <ac:chgData name="Dr. Khurram Jadoon khan Asstt. Professor FCS" userId="684a1a15-bea5-4a17-9b67-1313be309245" providerId="ADAL" clId="{7BFEDF8E-F119-4916-990F-58544E56FB18}" dt="2024-03-25T10:49:41.939" v="14" actId="164"/>
          <ac:spMkLst>
            <pc:docMk/>
            <pc:sldMk cId="0" sldId="271"/>
            <ac:spMk id="4" creationId="{00000000-0000-0000-0000-000000000000}"/>
          </ac:spMkLst>
        </pc:spChg>
        <pc:spChg chg="mod">
          <ac:chgData name="Dr. Khurram Jadoon khan Asstt. Professor FCS" userId="684a1a15-bea5-4a17-9b67-1313be309245" providerId="ADAL" clId="{7BFEDF8E-F119-4916-990F-58544E56FB18}" dt="2024-03-26T09:56:50.699" v="231" actId="20577"/>
          <ac:spMkLst>
            <pc:docMk/>
            <pc:sldMk cId="0" sldId="271"/>
            <ac:spMk id="5" creationId="{00000000-0000-0000-0000-000000000000}"/>
          </ac:spMkLst>
        </pc:spChg>
        <pc:grpChg chg="add mod">
          <ac:chgData name="Dr. Khurram Jadoon khan Asstt. Professor FCS" userId="684a1a15-bea5-4a17-9b67-1313be309245" providerId="ADAL" clId="{7BFEDF8E-F119-4916-990F-58544E56FB18}" dt="2024-03-25T10:49:46.337" v="16" actId="1076"/>
          <ac:grpSpMkLst>
            <pc:docMk/>
            <pc:sldMk cId="0" sldId="271"/>
            <ac:grpSpMk id="6" creationId="{7BA3BDDD-136A-D72E-2C93-66F5A998B406}"/>
          </ac:grpSpMkLst>
        </pc:grpChg>
      </pc:sldChg>
      <pc:sldChg chg="addSp modSp mod">
        <pc:chgData name="Dr. Khurram Jadoon khan Asstt. Professor FCS" userId="684a1a15-bea5-4a17-9b67-1313be309245" providerId="ADAL" clId="{7BFEDF8E-F119-4916-990F-58544E56FB18}" dt="2024-03-26T10:01:51.800" v="247" actId="14100"/>
        <pc:sldMkLst>
          <pc:docMk/>
          <pc:sldMk cId="0" sldId="272"/>
        </pc:sldMkLst>
        <pc:spChg chg="add mod">
          <ac:chgData name="Dr. Khurram Jadoon khan Asstt. Professor FCS" userId="684a1a15-bea5-4a17-9b67-1313be309245" providerId="ADAL" clId="{7BFEDF8E-F119-4916-990F-58544E56FB18}" dt="2024-03-26T10:01:51.800" v="247" actId="14100"/>
          <ac:spMkLst>
            <pc:docMk/>
            <pc:sldMk cId="0" sldId="272"/>
            <ac:spMk id="11" creationId="{A42E6782-ACC7-E15E-3399-3136F3F7DCE4}"/>
          </ac:spMkLst>
        </pc:spChg>
      </pc:sldChg>
      <pc:sldChg chg="add">
        <pc:chgData name="Dr. Khurram Jadoon khan Asstt. Professor FCS" userId="684a1a15-bea5-4a17-9b67-1313be309245" providerId="ADAL" clId="{7BFEDF8E-F119-4916-990F-58544E56FB18}" dt="2024-03-28T06:54:41.345" v="388"/>
        <pc:sldMkLst>
          <pc:docMk/>
          <pc:sldMk cId="0" sldId="273"/>
        </pc:sldMkLst>
      </pc:sldChg>
      <pc:sldChg chg="addSp modSp mod">
        <pc:chgData name="Dr. Khurram Jadoon khan Asstt. Professor FCS" userId="684a1a15-bea5-4a17-9b67-1313be309245" providerId="ADAL" clId="{7BFEDF8E-F119-4916-990F-58544E56FB18}" dt="2024-03-26T10:04:00.086" v="303" actId="20577"/>
        <pc:sldMkLst>
          <pc:docMk/>
          <pc:sldMk cId="0" sldId="274"/>
        </pc:sldMkLst>
        <pc:spChg chg="mod">
          <ac:chgData name="Dr. Khurram Jadoon khan Asstt. Professor FCS" userId="684a1a15-bea5-4a17-9b67-1313be309245" providerId="ADAL" clId="{7BFEDF8E-F119-4916-990F-58544E56FB18}" dt="2024-03-25T11:38:15.386" v="41" actId="1076"/>
          <ac:spMkLst>
            <pc:docMk/>
            <pc:sldMk cId="0" sldId="274"/>
            <ac:spMk id="2" creationId="{00000000-0000-0000-0000-000000000000}"/>
          </ac:spMkLst>
        </pc:spChg>
        <pc:spChg chg="mod">
          <ac:chgData name="Dr. Khurram Jadoon khan Asstt. Professor FCS" userId="684a1a15-bea5-4a17-9b67-1313be309245" providerId="ADAL" clId="{7BFEDF8E-F119-4916-990F-58544E56FB18}" dt="2024-03-25T11:37:57.502" v="37"/>
          <ac:spMkLst>
            <pc:docMk/>
            <pc:sldMk cId="0" sldId="274"/>
            <ac:spMk id="18" creationId="{00000000-0000-0000-0000-000000000000}"/>
          </ac:spMkLst>
        </pc:spChg>
        <pc:spChg chg="mod">
          <ac:chgData name="Dr. Khurram Jadoon khan Asstt. Professor FCS" userId="684a1a15-bea5-4a17-9b67-1313be309245" providerId="ADAL" clId="{7BFEDF8E-F119-4916-990F-58544E56FB18}" dt="2024-03-25T11:36:24.586" v="25" actId="1076"/>
          <ac:spMkLst>
            <pc:docMk/>
            <pc:sldMk cId="0" sldId="274"/>
            <ac:spMk id="25" creationId="{00000000-0000-0000-0000-000000000000}"/>
          </ac:spMkLst>
        </pc:spChg>
        <pc:spChg chg="add mod">
          <ac:chgData name="Dr. Khurram Jadoon khan Asstt. Professor FCS" userId="684a1a15-bea5-4a17-9b67-1313be309245" providerId="ADAL" clId="{7BFEDF8E-F119-4916-990F-58544E56FB18}" dt="2024-03-25T11:38:40.862" v="50" actId="20577"/>
          <ac:spMkLst>
            <pc:docMk/>
            <pc:sldMk cId="0" sldId="274"/>
            <ac:spMk id="33" creationId="{521C645B-DBDF-E467-3745-5947415B4629}"/>
          </ac:spMkLst>
        </pc:spChg>
        <pc:spChg chg="add mod">
          <ac:chgData name="Dr. Khurram Jadoon khan Asstt. Professor FCS" userId="684a1a15-bea5-4a17-9b67-1313be309245" providerId="ADAL" clId="{7BFEDF8E-F119-4916-990F-58544E56FB18}" dt="2024-03-26T10:04:00.086" v="303" actId="20577"/>
          <ac:spMkLst>
            <pc:docMk/>
            <pc:sldMk cId="0" sldId="274"/>
            <ac:spMk id="34" creationId="{B50B64C3-44ED-E125-65DB-F3746E489DC8}"/>
          </ac:spMkLst>
        </pc:spChg>
      </pc:sldChg>
      <pc:sldChg chg="modSp mod">
        <pc:chgData name="Dr. Khurram Jadoon khan Asstt. Professor FCS" userId="684a1a15-bea5-4a17-9b67-1313be309245" providerId="ADAL" clId="{7BFEDF8E-F119-4916-990F-58544E56FB18}" dt="2024-03-25T11:43:45.530" v="65" actId="1076"/>
        <pc:sldMkLst>
          <pc:docMk/>
          <pc:sldMk cId="0" sldId="275"/>
        </pc:sldMkLst>
        <pc:spChg chg="mod">
          <ac:chgData name="Dr. Khurram Jadoon khan Asstt. Professor FCS" userId="684a1a15-bea5-4a17-9b67-1313be309245" providerId="ADAL" clId="{7BFEDF8E-F119-4916-990F-58544E56FB18}" dt="2024-03-25T11:43:45.530" v="65" actId="1076"/>
          <ac:spMkLst>
            <pc:docMk/>
            <pc:sldMk cId="0" sldId="275"/>
            <ac:spMk id="2" creationId="{00000000-0000-0000-0000-000000000000}"/>
          </ac:spMkLst>
        </pc:spChg>
      </pc:sldChg>
      <pc:sldChg chg="add">
        <pc:chgData name="Dr. Khurram Jadoon khan Asstt. Professor FCS" userId="684a1a15-bea5-4a17-9b67-1313be309245" providerId="ADAL" clId="{7BFEDF8E-F119-4916-990F-58544E56FB18}" dt="2024-03-28T06:54:41.345" v="388"/>
        <pc:sldMkLst>
          <pc:docMk/>
          <pc:sldMk cId="0" sldId="277"/>
        </pc:sldMkLst>
      </pc:sldChg>
      <pc:sldChg chg="addSp modSp mod">
        <pc:chgData name="Dr. Khurram Jadoon khan Asstt. Professor FCS" userId="684a1a15-bea5-4a17-9b67-1313be309245" providerId="ADAL" clId="{7BFEDF8E-F119-4916-990F-58544E56FB18}" dt="2024-03-26T10:07:02.086" v="310" actId="207"/>
        <pc:sldMkLst>
          <pc:docMk/>
          <pc:sldMk cId="0" sldId="279"/>
        </pc:sldMkLst>
        <pc:spChg chg="mod">
          <ac:chgData name="Dr. Khurram Jadoon khan Asstt. Professor FCS" userId="684a1a15-bea5-4a17-9b67-1313be309245" providerId="ADAL" clId="{7BFEDF8E-F119-4916-990F-58544E56FB18}" dt="2024-03-26T10:07:02.086" v="310" actId="207"/>
          <ac:spMkLst>
            <pc:docMk/>
            <pc:sldMk cId="0" sldId="279"/>
            <ac:spMk id="3" creationId="{00000000-0000-0000-0000-000000000000}"/>
          </ac:spMkLst>
        </pc:spChg>
        <pc:spChg chg="mod">
          <ac:chgData name="Dr. Khurram Jadoon khan Asstt. Professor FCS" userId="684a1a15-bea5-4a17-9b67-1313be309245" providerId="ADAL" clId="{7BFEDF8E-F119-4916-990F-58544E56FB18}" dt="2024-03-25T11:48:59.322" v="75" actId="1076"/>
          <ac:spMkLst>
            <pc:docMk/>
            <pc:sldMk cId="0" sldId="279"/>
            <ac:spMk id="13" creationId="{2EB80249-7063-1970-3907-16C5C8FB9080}"/>
          </ac:spMkLst>
        </pc:spChg>
        <pc:spChg chg="mod">
          <ac:chgData name="Dr. Khurram Jadoon khan Asstt. Professor FCS" userId="684a1a15-bea5-4a17-9b67-1313be309245" providerId="ADAL" clId="{7BFEDF8E-F119-4916-990F-58544E56FB18}" dt="2024-03-25T11:49:01.914" v="76" actId="1076"/>
          <ac:spMkLst>
            <pc:docMk/>
            <pc:sldMk cId="0" sldId="279"/>
            <ac:spMk id="14" creationId="{6891218F-1365-4FB3-93F6-B88354573A6D}"/>
          </ac:spMkLst>
        </pc:spChg>
        <pc:grpChg chg="mod">
          <ac:chgData name="Dr. Khurram Jadoon khan Asstt. Professor FCS" userId="684a1a15-bea5-4a17-9b67-1313be309245" providerId="ADAL" clId="{7BFEDF8E-F119-4916-990F-58544E56FB18}" dt="2024-03-25T11:50:44.867" v="78" actId="1076"/>
          <ac:grpSpMkLst>
            <pc:docMk/>
            <pc:sldMk cId="0" sldId="279"/>
            <ac:grpSpMk id="15" creationId="{DED858FF-78ED-3605-610E-4A7117776353}"/>
          </ac:grpSpMkLst>
        </pc:grpChg>
        <pc:picChg chg="add mod">
          <ac:chgData name="Dr. Khurram Jadoon khan Asstt. Professor FCS" userId="684a1a15-bea5-4a17-9b67-1313be309245" providerId="ADAL" clId="{7BFEDF8E-F119-4916-990F-58544E56FB18}" dt="2024-03-25T11:50:47.666" v="79" actId="1076"/>
          <ac:picMkLst>
            <pc:docMk/>
            <pc:sldMk cId="0" sldId="279"/>
            <ac:picMk id="17" creationId="{F046AC4E-9076-94F3-5EBA-824C77AFCAE8}"/>
          </ac:picMkLst>
        </pc:picChg>
      </pc:sldChg>
      <pc:sldChg chg="add">
        <pc:chgData name="Dr. Khurram Jadoon khan Asstt. Professor FCS" userId="684a1a15-bea5-4a17-9b67-1313be309245" providerId="ADAL" clId="{7BFEDF8E-F119-4916-990F-58544E56FB18}" dt="2024-03-28T06:54:41.345" v="388"/>
        <pc:sldMkLst>
          <pc:docMk/>
          <pc:sldMk cId="0" sldId="281"/>
        </pc:sldMkLst>
      </pc:sldChg>
      <pc:sldChg chg="addSp delSp modSp mod">
        <pc:chgData name="Dr. Khurram Jadoon khan Asstt. Professor FCS" userId="684a1a15-bea5-4a17-9b67-1313be309245" providerId="ADAL" clId="{7BFEDF8E-F119-4916-990F-58544E56FB18}" dt="2024-03-26T10:13:13.281" v="318" actId="20577"/>
        <pc:sldMkLst>
          <pc:docMk/>
          <pc:sldMk cId="0" sldId="282"/>
        </pc:sldMkLst>
        <pc:spChg chg="mod">
          <ac:chgData name="Dr. Khurram Jadoon khan Asstt. Professor FCS" userId="684a1a15-bea5-4a17-9b67-1313be309245" providerId="ADAL" clId="{7BFEDF8E-F119-4916-990F-58544E56FB18}" dt="2024-03-25T11:54:32.051" v="82" actId="1076"/>
          <ac:spMkLst>
            <pc:docMk/>
            <pc:sldMk cId="0" sldId="282"/>
            <ac:spMk id="2" creationId="{00000000-0000-0000-0000-000000000000}"/>
          </ac:spMkLst>
        </pc:spChg>
        <pc:spChg chg="mod">
          <ac:chgData name="Dr. Khurram Jadoon khan Asstt. Professor FCS" userId="684a1a15-bea5-4a17-9b67-1313be309245" providerId="ADAL" clId="{7BFEDF8E-F119-4916-990F-58544E56FB18}" dt="2024-03-26T10:13:13.281" v="318" actId="20577"/>
          <ac:spMkLst>
            <pc:docMk/>
            <pc:sldMk cId="0" sldId="282"/>
            <ac:spMk id="3" creationId="{00000000-0000-0000-0000-000000000000}"/>
          </ac:spMkLst>
        </pc:spChg>
        <pc:spChg chg="mod">
          <ac:chgData name="Dr. Khurram Jadoon khan Asstt. Professor FCS" userId="684a1a15-bea5-4a17-9b67-1313be309245" providerId="ADAL" clId="{7BFEDF8E-F119-4916-990F-58544E56FB18}" dt="2024-03-26T10:07:54.735" v="311" actId="1076"/>
          <ac:spMkLst>
            <pc:docMk/>
            <pc:sldMk cId="0" sldId="282"/>
            <ac:spMk id="4" creationId="{00000000-0000-0000-0000-000000000000}"/>
          </ac:spMkLst>
        </pc:spChg>
        <pc:spChg chg="del mod">
          <ac:chgData name="Dr. Khurram Jadoon khan Asstt. Professor FCS" userId="684a1a15-bea5-4a17-9b67-1313be309245" providerId="ADAL" clId="{7BFEDF8E-F119-4916-990F-58544E56FB18}" dt="2024-03-25T11:55:02.422" v="94" actId="478"/>
          <ac:spMkLst>
            <pc:docMk/>
            <pc:sldMk cId="0" sldId="282"/>
            <ac:spMk id="5" creationId="{00000000-0000-0000-0000-000000000000}"/>
          </ac:spMkLst>
        </pc:spChg>
        <pc:spChg chg="mod">
          <ac:chgData name="Dr. Khurram Jadoon khan Asstt. Professor FCS" userId="684a1a15-bea5-4a17-9b67-1313be309245" providerId="ADAL" clId="{7BFEDF8E-F119-4916-990F-58544E56FB18}" dt="2024-03-25T11:54:46.483" v="90" actId="1076"/>
          <ac:spMkLst>
            <pc:docMk/>
            <pc:sldMk cId="0" sldId="282"/>
            <ac:spMk id="6" creationId="{00000000-0000-0000-0000-000000000000}"/>
          </ac:spMkLst>
        </pc:spChg>
        <pc:spChg chg="mod">
          <ac:chgData name="Dr. Khurram Jadoon khan Asstt. Professor FCS" userId="684a1a15-bea5-4a17-9b67-1313be309245" providerId="ADAL" clId="{7BFEDF8E-F119-4916-990F-58544E56FB18}" dt="2024-03-25T11:54:43.923" v="89" actId="1076"/>
          <ac:spMkLst>
            <pc:docMk/>
            <pc:sldMk cId="0" sldId="282"/>
            <ac:spMk id="8" creationId="{00000000-0000-0000-0000-000000000000}"/>
          </ac:spMkLst>
        </pc:spChg>
        <pc:spChg chg="del">
          <ac:chgData name="Dr. Khurram Jadoon khan Asstt. Professor FCS" userId="684a1a15-bea5-4a17-9b67-1313be309245" providerId="ADAL" clId="{7BFEDF8E-F119-4916-990F-58544E56FB18}" dt="2024-03-25T11:54:48.561" v="91" actId="478"/>
          <ac:spMkLst>
            <pc:docMk/>
            <pc:sldMk cId="0" sldId="282"/>
            <ac:spMk id="9" creationId="{00000000-0000-0000-0000-000000000000}"/>
          </ac:spMkLst>
        </pc:spChg>
        <pc:picChg chg="add del mod">
          <ac:chgData name="Dr. Khurram Jadoon khan Asstt. Professor FCS" userId="684a1a15-bea5-4a17-9b67-1313be309245" providerId="ADAL" clId="{7BFEDF8E-F119-4916-990F-58544E56FB18}" dt="2024-03-26T10:12:04.854" v="313" actId="478"/>
          <ac:picMkLst>
            <pc:docMk/>
            <pc:sldMk cId="0" sldId="282"/>
            <ac:picMk id="11" creationId="{E7452E63-5EF0-3B47-02AA-9ED20145CF5D}"/>
          </ac:picMkLst>
        </pc:picChg>
        <pc:picChg chg="add del mod">
          <ac:chgData name="Dr. Khurram Jadoon khan Asstt. Professor FCS" userId="684a1a15-bea5-4a17-9b67-1313be309245" providerId="ADAL" clId="{7BFEDF8E-F119-4916-990F-58544E56FB18}" dt="2024-03-26T10:12:04.024" v="312" actId="478"/>
          <ac:picMkLst>
            <pc:docMk/>
            <pc:sldMk cId="0" sldId="282"/>
            <ac:picMk id="13" creationId="{2E773086-DC38-154F-D22B-62DCA193616D}"/>
          </ac:picMkLst>
        </pc:picChg>
      </pc:sldChg>
      <pc:sldChg chg="modSp mod">
        <pc:chgData name="Dr. Khurram Jadoon khan Asstt. Professor FCS" userId="684a1a15-bea5-4a17-9b67-1313be309245" providerId="ADAL" clId="{7BFEDF8E-F119-4916-990F-58544E56FB18}" dt="2024-03-25T11:51:24.580" v="80" actId="13926"/>
        <pc:sldMkLst>
          <pc:docMk/>
          <pc:sldMk cId="0" sldId="283"/>
        </pc:sldMkLst>
        <pc:spChg chg="mod">
          <ac:chgData name="Dr. Khurram Jadoon khan Asstt. Professor FCS" userId="684a1a15-bea5-4a17-9b67-1313be309245" providerId="ADAL" clId="{7BFEDF8E-F119-4916-990F-58544E56FB18}" dt="2024-03-25T11:51:24.580" v="80" actId="13926"/>
          <ac:spMkLst>
            <pc:docMk/>
            <pc:sldMk cId="0" sldId="283"/>
            <ac:spMk id="3" creationId="{00000000-0000-0000-0000-000000000000}"/>
          </ac:spMkLst>
        </pc:spChg>
      </pc:sldChg>
      <pc:sldChg chg="delSp modSp mod">
        <pc:chgData name="Dr. Khurram Jadoon khan Asstt. Professor FCS" userId="684a1a15-bea5-4a17-9b67-1313be309245" providerId="ADAL" clId="{7BFEDF8E-F119-4916-990F-58544E56FB18}" dt="2024-03-26T10:17:51.689" v="320" actId="1076"/>
        <pc:sldMkLst>
          <pc:docMk/>
          <pc:sldMk cId="0" sldId="284"/>
        </pc:sldMkLst>
        <pc:spChg chg="mod">
          <ac:chgData name="Dr. Khurram Jadoon khan Asstt. Professor FCS" userId="684a1a15-bea5-4a17-9b67-1313be309245" providerId="ADAL" clId="{7BFEDF8E-F119-4916-990F-58544E56FB18}" dt="2024-03-26T10:17:51.689" v="320" actId="1076"/>
          <ac:spMkLst>
            <pc:docMk/>
            <pc:sldMk cId="0" sldId="284"/>
            <ac:spMk id="4" creationId="{00000000-0000-0000-0000-000000000000}"/>
          </ac:spMkLst>
        </pc:spChg>
        <pc:spChg chg="del">
          <ac:chgData name="Dr. Khurram Jadoon khan Asstt. Professor FCS" userId="684a1a15-bea5-4a17-9b67-1313be309245" providerId="ADAL" clId="{7BFEDF8E-F119-4916-990F-58544E56FB18}" dt="2024-03-26T10:17:45.318" v="319" actId="478"/>
          <ac:spMkLst>
            <pc:docMk/>
            <pc:sldMk cId="0" sldId="284"/>
            <ac:spMk id="5" creationId="{00000000-0000-0000-0000-000000000000}"/>
          </ac:spMkLst>
        </pc:spChg>
      </pc:sldChg>
      <pc:sldChg chg="add del">
        <pc:chgData name="Dr. Khurram Jadoon khan Asstt. Professor FCS" userId="684a1a15-bea5-4a17-9b67-1313be309245" providerId="ADAL" clId="{7BFEDF8E-F119-4916-990F-58544E56FB18}" dt="2024-03-28T06:54:41.345" v="388"/>
        <pc:sldMkLst>
          <pc:docMk/>
          <pc:sldMk cId="0" sldId="286"/>
        </pc:sldMkLst>
      </pc:sldChg>
      <pc:sldChg chg="addSp delSp modSp add del mod">
        <pc:chgData name="Dr. Khurram Jadoon khan Asstt. Professor FCS" userId="684a1a15-bea5-4a17-9b67-1313be309245" providerId="ADAL" clId="{7BFEDF8E-F119-4916-990F-58544E56FB18}" dt="2024-03-28T06:32:07.162" v="372" actId="15"/>
        <pc:sldMkLst>
          <pc:docMk/>
          <pc:sldMk cId="0" sldId="288"/>
        </pc:sldMkLst>
        <pc:spChg chg="mod">
          <ac:chgData name="Dr. Khurram Jadoon khan Asstt. Professor FCS" userId="684a1a15-bea5-4a17-9b67-1313be309245" providerId="ADAL" clId="{7BFEDF8E-F119-4916-990F-58544E56FB18}" dt="2024-03-28T06:31:15.254" v="363" actId="1076"/>
          <ac:spMkLst>
            <pc:docMk/>
            <pc:sldMk cId="0" sldId="288"/>
            <ac:spMk id="2" creationId="{00000000-0000-0000-0000-000000000000}"/>
          </ac:spMkLst>
        </pc:spChg>
        <pc:spChg chg="del mod">
          <ac:chgData name="Dr. Khurram Jadoon khan Asstt. Professor FCS" userId="684a1a15-bea5-4a17-9b67-1313be309245" providerId="ADAL" clId="{7BFEDF8E-F119-4916-990F-58544E56FB18}" dt="2024-03-28T06:30:07.974" v="345" actId="164"/>
          <ac:spMkLst>
            <pc:docMk/>
            <pc:sldMk cId="0" sldId="288"/>
            <ac:spMk id="3" creationId="{00000000-0000-0000-0000-000000000000}"/>
          </ac:spMkLst>
        </pc:spChg>
        <pc:spChg chg="del mod">
          <ac:chgData name="Dr. Khurram Jadoon khan Asstt. Professor FCS" userId="684a1a15-bea5-4a17-9b67-1313be309245" providerId="ADAL" clId="{7BFEDF8E-F119-4916-990F-58544E56FB18}" dt="2024-03-28T06:30:07.974" v="345" actId="164"/>
          <ac:spMkLst>
            <pc:docMk/>
            <pc:sldMk cId="0" sldId="288"/>
            <ac:spMk id="4" creationId="{00000000-0000-0000-0000-000000000000}"/>
          </ac:spMkLst>
        </pc:spChg>
        <pc:spChg chg="del mod">
          <ac:chgData name="Dr. Khurram Jadoon khan Asstt. Professor FCS" userId="684a1a15-bea5-4a17-9b67-1313be309245" providerId="ADAL" clId="{7BFEDF8E-F119-4916-990F-58544E56FB18}" dt="2024-03-28T06:30:07.974" v="345" actId="164"/>
          <ac:spMkLst>
            <pc:docMk/>
            <pc:sldMk cId="0" sldId="288"/>
            <ac:spMk id="5" creationId="{00000000-0000-0000-0000-000000000000}"/>
          </ac:spMkLst>
        </pc:spChg>
        <pc:spChg chg="del mod">
          <ac:chgData name="Dr. Khurram Jadoon khan Asstt. Professor FCS" userId="684a1a15-bea5-4a17-9b67-1313be309245" providerId="ADAL" clId="{7BFEDF8E-F119-4916-990F-58544E56FB18}" dt="2024-03-28T06:30:07.974" v="345" actId="164"/>
          <ac:spMkLst>
            <pc:docMk/>
            <pc:sldMk cId="0" sldId="288"/>
            <ac:spMk id="6" creationId="{00000000-0000-0000-0000-000000000000}"/>
          </ac:spMkLst>
        </pc:spChg>
        <pc:spChg chg="del mod">
          <ac:chgData name="Dr. Khurram Jadoon khan Asstt. Professor FCS" userId="684a1a15-bea5-4a17-9b67-1313be309245" providerId="ADAL" clId="{7BFEDF8E-F119-4916-990F-58544E56FB18}" dt="2024-03-28T06:30:07.974" v="345" actId="164"/>
          <ac:spMkLst>
            <pc:docMk/>
            <pc:sldMk cId="0" sldId="288"/>
            <ac:spMk id="7" creationId="{00000000-0000-0000-0000-000000000000}"/>
          </ac:spMkLst>
        </pc:spChg>
        <pc:spChg chg="del mod">
          <ac:chgData name="Dr. Khurram Jadoon khan Asstt. Professor FCS" userId="684a1a15-bea5-4a17-9b67-1313be309245" providerId="ADAL" clId="{7BFEDF8E-F119-4916-990F-58544E56FB18}" dt="2024-03-28T06:30:07.974" v="345" actId="164"/>
          <ac:spMkLst>
            <pc:docMk/>
            <pc:sldMk cId="0" sldId="288"/>
            <ac:spMk id="8" creationId="{00000000-0000-0000-0000-000000000000}"/>
          </ac:spMkLst>
        </pc:spChg>
        <pc:spChg chg="del mod">
          <ac:chgData name="Dr. Khurram Jadoon khan Asstt. Professor FCS" userId="684a1a15-bea5-4a17-9b67-1313be309245" providerId="ADAL" clId="{7BFEDF8E-F119-4916-990F-58544E56FB18}" dt="2024-03-28T06:30:07.974" v="345" actId="164"/>
          <ac:spMkLst>
            <pc:docMk/>
            <pc:sldMk cId="0" sldId="288"/>
            <ac:spMk id="9" creationId="{00000000-0000-0000-0000-000000000000}"/>
          </ac:spMkLst>
        </pc:spChg>
        <pc:spChg chg="del mod">
          <ac:chgData name="Dr. Khurram Jadoon khan Asstt. Professor FCS" userId="684a1a15-bea5-4a17-9b67-1313be309245" providerId="ADAL" clId="{7BFEDF8E-F119-4916-990F-58544E56FB18}" dt="2024-03-28T06:30:07.974" v="345" actId="164"/>
          <ac:spMkLst>
            <pc:docMk/>
            <pc:sldMk cId="0" sldId="288"/>
            <ac:spMk id="10" creationId="{00000000-0000-0000-0000-000000000000}"/>
          </ac:spMkLst>
        </pc:spChg>
        <pc:spChg chg="del mod">
          <ac:chgData name="Dr. Khurram Jadoon khan Asstt. Professor FCS" userId="684a1a15-bea5-4a17-9b67-1313be309245" providerId="ADAL" clId="{7BFEDF8E-F119-4916-990F-58544E56FB18}" dt="2024-03-28T06:30:07.974" v="345" actId="164"/>
          <ac:spMkLst>
            <pc:docMk/>
            <pc:sldMk cId="0" sldId="288"/>
            <ac:spMk id="11" creationId="{00000000-0000-0000-0000-000000000000}"/>
          </ac:spMkLst>
        </pc:spChg>
        <pc:spChg chg="del mod">
          <ac:chgData name="Dr. Khurram Jadoon khan Asstt. Professor FCS" userId="684a1a15-bea5-4a17-9b67-1313be309245" providerId="ADAL" clId="{7BFEDF8E-F119-4916-990F-58544E56FB18}" dt="2024-03-28T06:30:07.974" v="345" actId="164"/>
          <ac:spMkLst>
            <pc:docMk/>
            <pc:sldMk cId="0" sldId="288"/>
            <ac:spMk id="12" creationId="{00000000-0000-0000-0000-000000000000}"/>
          </ac:spMkLst>
        </pc:spChg>
        <pc:spChg chg="del mod">
          <ac:chgData name="Dr. Khurram Jadoon khan Asstt. Professor FCS" userId="684a1a15-bea5-4a17-9b67-1313be309245" providerId="ADAL" clId="{7BFEDF8E-F119-4916-990F-58544E56FB18}" dt="2024-03-28T06:30:07.974" v="345" actId="164"/>
          <ac:spMkLst>
            <pc:docMk/>
            <pc:sldMk cId="0" sldId="288"/>
            <ac:spMk id="13" creationId="{00000000-0000-0000-0000-000000000000}"/>
          </ac:spMkLst>
        </pc:spChg>
        <pc:spChg chg="del mod">
          <ac:chgData name="Dr. Khurram Jadoon khan Asstt. Professor FCS" userId="684a1a15-bea5-4a17-9b67-1313be309245" providerId="ADAL" clId="{7BFEDF8E-F119-4916-990F-58544E56FB18}" dt="2024-03-28T06:30:07.974" v="345" actId="164"/>
          <ac:spMkLst>
            <pc:docMk/>
            <pc:sldMk cId="0" sldId="288"/>
            <ac:spMk id="14" creationId="{00000000-0000-0000-0000-000000000000}"/>
          </ac:spMkLst>
        </pc:spChg>
        <pc:spChg chg="del mod">
          <ac:chgData name="Dr. Khurram Jadoon khan Asstt. Professor FCS" userId="684a1a15-bea5-4a17-9b67-1313be309245" providerId="ADAL" clId="{7BFEDF8E-F119-4916-990F-58544E56FB18}" dt="2024-03-28T06:30:07.974" v="345" actId="164"/>
          <ac:spMkLst>
            <pc:docMk/>
            <pc:sldMk cId="0" sldId="288"/>
            <ac:spMk id="15" creationId="{00000000-0000-0000-0000-000000000000}"/>
          </ac:spMkLst>
        </pc:spChg>
        <pc:spChg chg="del mod">
          <ac:chgData name="Dr. Khurram Jadoon khan Asstt. Professor FCS" userId="684a1a15-bea5-4a17-9b67-1313be309245" providerId="ADAL" clId="{7BFEDF8E-F119-4916-990F-58544E56FB18}" dt="2024-03-28T06:30:07.974" v="345" actId="164"/>
          <ac:spMkLst>
            <pc:docMk/>
            <pc:sldMk cId="0" sldId="288"/>
            <ac:spMk id="16" creationId="{00000000-0000-0000-0000-000000000000}"/>
          </ac:spMkLst>
        </pc:spChg>
        <pc:spChg chg="del mod">
          <ac:chgData name="Dr. Khurram Jadoon khan Asstt. Professor FCS" userId="684a1a15-bea5-4a17-9b67-1313be309245" providerId="ADAL" clId="{7BFEDF8E-F119-4916-990F-58544E56FB18}" dt="2024-03-28T06:30:07.974" v="345" actId="164"/>
          <ac:spMkLst>
            <pc:docMk/>
            <pc:sldMk cId="0" sldId="288"/>
            <ac:spMk id="17" creationId="{00000000-0000-0000-0000-000000000000}"/>
          </ac:spMkLst>
        </pc:spChg>
        <pc:spChg chg="del mod">
          <ac:chgData name="Dr. Khurram Jadoon khan Asstt. Professor FCS" userId="684a1a15-bea5-4a17-9b67-1313be309245" providerId="ADAL" clId="{7BFEDF8E-F119-4916-990F-58544E56FB18}" dt="2024-03-28T06:30:07.974" v="345" actId="164"/>
          <ac:spMkLst>
            <pc:docMk/>
            <pc:sldMk cId="0" sldId="288"/>
            <ac:spMk id="18" creationId="{00000000-0000-0000-0000-000000000000}"/>
          </ac:spMkLst>
        </pc:spChg>
        <pc:spChg chg="del mod">
          <ac:chgData name="Dr. Khurram Jadoon khan Asstt. Professor FCS" userId="684a1a15-bea5-4a17-9b67-1313be309245" providerId="ADAL" clId="{7BFEDF8E-F119-4916-990F-58544E56FB18}" dt="2024-03-28T06:30:07.974" v="345" actId="164"/>
          <ac:spMkLst>
            <pc:docMk/>
            <pc:sldMk cId="0" sldId="288"/>
            <ac:spMk id="19" creationId="{00000000-0000-0000-0000-000000000000}"/>
          </ac:spMkLst>
        </pc:spChg>
        <pc:spChg chg="del mod">
          <ac:chgData name="Dr. Khurram Jadoon khan Asstt. Professor FCS" userId="684a1a15-bea5-4a17-9b67-1313be309245" providerId="ADAL" clId="{7BFEDF8E-F119-4916-990F-58544E56FB18}" dt="2024-03-28T06:30:07.974" v="345" actId="164"/>
          <ac:spMkLst>
            <pc:docMk/>
            <pc:sldMk cId="0" sldId="288"/>
            <ac:spMk id="20" creationId="{00000000-0000-0000-0000-000000000000}"/>
          </ac:spMkLst>
        </pc:spChg>
        <pc:spChg chg="del mod">
          <ac:chgData name="Dr. Khurram Jadoon khan Asstt. Professor FCS" userId="684a1a15-bea5-4a17-9b67-1313be309245" providerId="ADAL" clId="{7BFEDF8E-F119-4916-990F-58544E56FB18}" dt="2024-03-28T06:30:07.974" v="345" actId="164"/>
          <ac:spMkLst>
            <pc:docMk/>
            <pc:sldMk cId="0" sldId="288"/>
            <ac:spMk id="21" creationId="{00000000-0000-0000-0000-000000000000}"/>
          </ac:spMkLst>
        </pc:spChg>
        <pc:spChg chg="del mod">
          <ac:chgData name="Dr. Khurram Jadoon khan Asstt. Professor FCS" userId="684a1a15-bea5-4a17-9b67-1313be309245" providerId="ADAL" clId="{7BFEDF8E-F119-4916-990F-58544E56FB18}" dt="2024-03-28T06:30:07.974" v="345" actId="164"/>
          <ac:spMkLst>
            <pc:docMk/>
            <pc:sldMk cId="0" sldId="288"/>
            <ac:spMk id="22" creationId="{00000000-0000-0000-0000-000000000000}"/>
          </ac:spMkLst>
        </pc:spChg>
        <pc:spChg chg="del mod">
          <ac:chgData name="Dr. Khurram Jadoon khan Asstt. Professor FCS" userId="684a1a15-bea5-4a17-9b67-1313be309245" providerId="ADAL" clId="{7BFEDF8E-F119-4916-990F-58544E56FB18}" dt="2024-03-28T06:30:07.974" v="345" actId="164"/>
          <ac:spMkLst>
            <pc:docMk/>
            <pc:sldMk cId="0" sldId="288"/>
            <ac:spMk id="23" creationId="{00000000-0000-0000-0000-000000000000}"/>
          </ac:spMkLst>
        </pc:spChg>
        <pc:spChg chg="del mod">
          <ac:chgData name="Dr. Khurram Jadoon khan Asstt. Professor FCS" userId="684a1a15-bea5-4a17-9b67-1313be309245" providerId="ADAL" clId="{7BFEDF8E-F119-4916-990F-58544E56FB18}" dt="2024-03-28T06:30:07.974" v="345" actId="164"/>
          <ac:spMkLst>
            <pc:docMk/>
            <pc:sldMk cId="0" sldId="288"/>
            <ac:spMk id="24" creationId="{00000000-0000-0000-0000-000000000000}"/>
          </ac:spMkLst>
        </pc:spChg>
        <pc:spChg chg="del mod">
          <ac:chgData name="Dr. Khurram Jadoon khan Asstt. Professor FCS" userId="684a1a15-bea5-4a17-9b67-1313be309245" providerId="ADAL" clId="{7BFEDF8E-F119-4916-990F-58544E56FB18}" dt="2024-03-28T06:30:07.974" v="345" actId="164"/>
          <ac:spMkLst>
            <pc:docMk/>
            <pc:sldMk cId="0" sldId="288"/>
            <ac:spMk id="25" creationId="{00000000-0000-0000-0000-000000000000}"/>
          </ac:spMkLst>
        </pc:spChg>
        <pc:spChg chg="del mod">
          <ac:chgData name="Dr. Khurram Jadoon khan Asstt. Professor FCS" userId="684a1a15-bea5-4a17-9b67-1313be309245" providerId="ADAL" clId="{7BFEDF8E-F119-4916-990F-58544E56FB18}" dt="2024-03-28T06:30:07.974" v="345" actId="164"/>
          <ac:spMkLst>
            <pc:docMk/>
            <pc:sldMk cId="0" sldId="288"/>
            <ac:spMk id="26" creationId="{00000000-0000-0000-0000-000000000000}"/>
          </ac:spMkLst>
        </pc:spChg>
        <pc:spChg chg="del mod">
          <ac:chgData name="Dr. Khurram Jadoon khan Asstt. Professor FCS" userId="684a1a15-bea5-4a17-9b67-1313be309245" providerId="ADAL" clId="{7BFEDF8E-F119-4916-990F-58544E56FB18}" dt="2024-03-28T06:30:07.974" v="345" actId="164"/>
          <ac:spMkLst>
            <pc:docMk/>
            <pc:sldMk cId="0" sldId="288"/>
            <ac:spMk id="27" creationId="{00000000-0000-0000-0000-000000000000}"/>
          </ac:spMkLst>
        </pc:spChg>
        <pc:spChg chg="del mod">
          <ac:chgData name="Dr. Khurram Jadoon khan Asstt. Professor FCS" userId="684a1a15-bea5-4a17-9b67-1313be309245" providerId="ADAL" clId="{7BFEDF8E-F119-4916-990F-58544E56FB18}" dt="2024-03-28T06:30:07.974" v="345" actId="164"/>
          <ac:spMkLst>
            <pc:docMk/>
            <pc:sldMk cId="0" sldId="288"/>
            <ac:spMk id="28" creationId="{00000000-0000-0000-0000-000000000000}"/>
          </ac:spMkLst>
        </pc:spChg>
        <pc:spChg chg="del mod">
          <ac:chgData name="Dr. Khurram Jadoon khan Asstt. Professor FCS" userId="684a1a15-bea5-4a17-9b67-1313be309245" providerId="ADAL" clId="{7BFEDF8E-F119-4916-990F-58544E56FB18}" dt="2024-03-28T06:30:07.974" v="345" actId="164"/>
          <ac:spMkLst>
            <pc:docMk/>
            <pc:sldMk cId="0" sldId="288"/>
            <ac:spMk id="29" creationId="{00000000-0000-0000-0000-000000000000}"/>
          </ac:spMkLst>
        </pc:spChg>
        <pc:spChg chg="del mod">
          <ac:chgData name="Dr. Khurram Jadoon khan Asstt. Professor FCS" userId="684a1a15-bea5-4a17-9b67-1313be309245" providerId="ADAL" clId="{7BFEDF8E-F119-4916-990F-58544E56FB18}" dt="2024-03-28T06:30:07.974" v="345" actId="164"/>
          <ac:spMkLst>
            <pc:docMk/>
            <pc:sldMk cId="0" sldId="288"/>
            <ac:spMk id="30" creationId="{00000000-0000-0000-0000-000000000000}"/>
          </ac:spMkLst>
        </pc:spChg>
        <pc:spChg chg="del mod">
          <ac:chgData name="Dr. Khurram Jadoon khan Asstt. Professor FCS" userId="684a1a15-bea5-4a17-9b67-1313be309245" providerId="ADAL" clId="{7BFEDF8E-F119-4916-990F-58544E56FB18}" dt="2024-03-28T06:30:07.974" v="345" actId="164"/>
          <ac:spMkLst>
            <pc:docMk/>
            <pc:sldMk cId="0" sldId="288"/>
            <ac:spMk id="31" creationId="{00000000-0000-0000-0000-000000000000}"/>
          </ac:spMkLst>
        </pc:spChg>
        <pc:spChg chg="del mod">
          <ac:chgData name="Dr. Khurram Jadoon khan Asstt. Professor FCS" userId="684a1a15-bea5-4a17-9b67-1313be309245" providerId="ADAL" clId="{7BFEDF8E-F119-4916-990F-58544E56FB18}" dt="2024-03-28T06:30:07.974" v="345" actId="164"/>
          <ac:spMkLst>
            <pc:docMk/>
            <pc:sldMk cId="0" sldId="288"/>
            <ac:spMk id="32" creationId="{00000000-0000-0000-0000-000000000000}"/>
          </ac:spMkLst>
        </pc:spChg>
        <pc:spChg chg="del mod">
          <ac:chgData name="Dr. Khurram Jadoon khan Asstt. Professor FCS" userId="684a1a15-bea5-4a17-9b67-1313be309245" providerId="ADAL" clId="{7BFEDF8E-F119-4916-990F-58544E56FB18}" dt="2024-03-28T06:30:07.974" v="345" actId="164"/>
          <ac:spMkLst>
            <pc:docMk/>
            <pc:sldMk cId="0" sldId="288"/>
            <ac:spMk id="33" creationId="{00000000-0000-0000-0000-000000000000}"/>
          </ac:spMkLst>
        </pc:spChg>
        <pc:spChg chg="del mod">
          <ac:chgData name="Dr. Khurram Jadoon khan Asstt. Professor FCS" userId="684a1a15-bea5-4a17-9b67-1313be309245" providerId="ADAL" clId="{7BFEDF8E-F119-4916-990F-58544E56FB18}" dt="2024-03-28T06:30:07.974" v="345" actId="164"/>
          <ac:spMkLst>
            <pc:docMk/>
            <pc:sldMk cId="0" sldId="288"/>
            <ac:spMk id="34" creationId="{00000000-0000-0000-0000-000000000000}"/>
          </ac:spMkLst>
        </pc:spChg>
        <pc:spChg chg="del mod">
          <ac:chgData name="Dr. Khurram Jadoon khan Asstt. Professor FCS" userId="684a1a15-bea5-4a17-9b67-1313be309245" providerId="ADAL" clId="{7BFEDF8E-F119-4916-990F-58544E56FB18}" dt="2024-03-28T06:30:07.974" v="345" actId="164"/>
          <ac:spMkLst>
            <pc:docMk/>
            <pc:sldMk cId="0" sldId="288"/>
            <ac:spMk id="35" creationId="{00000000-0000-0000-0000-000000000000}"/>
          </ac:spMkLst>
        </pc:spChg>
        <pc:spChg chg="del mod">
          <ac:chgData name="Dr. Khurram Jadoon khan Asstt. Professor FCS" userId="684a1a15-bea5-4a17-9b67-1313be309245" providerId="ADAL" clId="{7BFEDF8E-F119-4916-990F-58544E56FB18}" dt="2024-03-28T06:30:07.974" v="345" actId="164"/>
          <ac:spMkLst>
            <pc:docMk/>
            <pc:sldMk cId="0" sldId="288"/>
            <ac:spMk id="36" creationId="{00000000-0000-0000-0000-000000000000}"/>
          </ac:spMkLst>
        </pc:spChg>
        <pc:spChg chg="del mod">
          <ac:chgData name="Dr. Khurram Jadoon khan Asstt. Professor FCS" userId="684a1a15-bea5-4a17-9b67-1313be309245" providerId="ADAL" clId="{7BFEDF8E-F119-4916-990F-58544E56FB18}" dt="2024-03-28T06:30:07.974" v="345" actId="164"/>
          <ac:spMkLst>
            <pc:docMk/>
            <pc:sldMk cId="0" sldId="288"/>
            <ac:spMk id="37" creationId="{00000000-0000-0000-0000-000000000000}"/>
          </ac:spMkLst>
        </pc:spChg>
        <pc:spChg chg="del mod">
          <ac:chgData name="Dr. Khurram Jadoon khan Asstt. Professor FCS" userId="684a1a15-bea5-4a17-9b67-1313be309245" providerId="ADAL" clId="{7BFEDF8E-F119-4916-990F-58544E56FB18}" dt="2024-03-28T06:30:07.974" v="345" actId="164"/>
          <ac:spMkLst>
            <pc:docMk/>
            <pc:sldMk cId="0" sldId="288"/>
            <ac:spMk id="38" creationId="{00000000-0000-0000-0000-000000000000}"/>
          </ac:spMkLst>
        </pc:spChg>
        <pc:spChg chg="del mod">
          <ac:chgData name="Dr. Khurram Jadoon khan Asstt. Professor FCS" userId="684a1a15-bea5-4a17-9b67-1313be309245" providerId="ADAL" clId="{7BFEDF8E-F119-4916-990F-58544E56FB18}" dt="2024-03-28T06:30:07.974" v="345" actId="164"/>
          <ac:spMkLst>
            <pc:docMk/>
            <pc:sldMk cId="0" sldId="288"/>
            <ac:spMk id="39" creationId="{00000000-0000-0000-0000-000000000000}"/>
          </ac:spMkLst>
        </pc:spChg>
        <pc:spChg chg="del mod">
          <ac:chgData name="Dr. Khurram Jadoon khan Asstt. Professor FCS" userId="684a1a15-bea5-4a17-9b67-1313be309245" providerId="ADAL" clId="{7BFEDF8E-F119-4916-990F-58544E56FB18}" dt="2024-03-28T06:30:07.974" v="345" actId="164"/>
          <ac:spMkLst>
            <pc:docMk/>
            <pc:sldMk cId="0" sldId="288"/>
            <ac:spMk id="40" creationId="{00000000-0000-0000-0000-000000000000}"/>
          </ac:spMkLst>
        </pc:spChg>
        <pc:spChg chg="del mod">
          <ac:chgData name="Dr. Khurram Jadoon khan Asstt. Professor FCS" userId="684a1a15-bea5-4a17-9b67-1313be309245" providerId="ADAL" clId="{7BFEDF8E-F119-4916-990F-58544E56FB18}" dt="2024-03-28T06:30:07.974" v="345" actId="164"/>
          <ac:spMkLst>
            <pc:docMk/>
            <pc:sldMk cId="0" sldId="288"/>
            <ac:spMk id="41" creationId="{00000000-0000-0000-0000-000000000000}"/>
          </ac:spMkLst>
        </pc:spChg>
        <pc:spChg chg="del mod">
          <ac:chgData name="Dr. Khurram Jadoon khan Asstt. Professor FCS" userId="684a1a15-bea5-4a17-9b67-1313be309245" providerId="ADAL" clId="{7BFEDF8E-F119-4916-990F-58544E56FB18}" dt="2024-03-28T06:30:07.974" v="345" actId="164"/>
          <ac:spMkLst>
            <pc:docMk/>
            <pc:sldMk cId="0" sldId="288"/>
            <ac:spMk id="42" creationId="{00000000-0000-0000-0000-000000000000}"/>
          </ac:spMkLst>
        </pc:spChg>
        <pc:spChg chg="del mod">
          <ac:chgData name="Dr. Khurram Jadoon khan Asstt. Professor FCS" userId="684a1a15-bea5-4a17-9b67-1313be309245" providerId="ADAL" clId="{7BFEDF8E-F119-4916-990F-58544E56FB18}" dt="2024-03-28T06:30:07.974" v="345" actId="164"/>
          <ac:spMkLst>
            <pc:docMk/>
            <pc:sldMk cId="0" sldId="288"/>
            <ac:spMk id="43" creationId="{00000000-0000-0000-0000-000000000000}"/>
          </ac:spMkLst>
        </pc:spChg>
        <pc:spChg chg="del mod">
          <ac:chgData name="Dr. Khurram Jadoon khan Asstt. Professor FCS" userId="684a1a15-bea5-4a17-9b67-1313be309245" providerId="ADAL" clId="{7BFEDF8E-F119-4916-990F-58544E56FB18}" dt="2024-03-28T06:30:07.974" v="345" actId="164"/>
          <ac:spMkLst>
            <pc:docMk/>
            <pc:sldMk cId="0" sldId="288"/>
            <ac:spMk id="44" creationId="{00000000-0000-0000-0000-000000000000}"/>
          </ac:spMkLst>
        </pc:spChg>
        <pc:spChg chg="del mod">
          <ac:chgData name="Dr. Khurram Jadoon khan Asstt. Professor FCS" userId="684a1a15-bea5-4a17-9b67-1313be309245" providerId="ADAL" clId="{7BFEDF8E-F119-4916-990F-58544E56FB18}" dt="2024-03-28T06:30:07.974" v="345" actId="164"/>
          <ac:spMkLst>
            <pc:docMk/>
            <pc:sldMk cId="0" sldId="288"/>
            <ac:spMk id="45" creationId="{00000000-0000-0000-0000-000000000000}"/>
          </ac:spMkLst>
        </pc:spChg>
        <pc:spChg chg="del mod">
          <ac:chgData name="Dr. Khurram Jadoon khan Asstt. Professor FCS" userId="684a1a15-bea5-4a17-9b67-1313be309245" providerId="ADAL" clId="{7BFEDF8E-F119-4916-990F-58544E56FB18}" dt="2024-03-28T06:30:07.974" v="345" actId="164"/>
          <ac:spMkLst>
            <pc:docMk/>
            <pc:sldMk cId="0" sldId="288"/>
            <ac:spMk id="46" creationId="{00000000-0000-0000-0000-000000000000}"/>
          </ac:spMkLst>
        </pc:spChg>
        <pc:spChg chg="del mod">
          <ac:chgData name="Dr. Khurram Jadoon khan Asstt. Professor FCS" userId="684a1a15-bea5-4a17-9b67-1313be309245" providerId="ADAL" clId="{7BFEDF8E-F119-4916-990F-58544E56FB18}" dt="2024-03-28T06:30:07.974" v="345" actId="164"/>
          <ac:spMkLst>
            <pc:docMk/>
            <pc:sldMk cId="0" sldId="288"/>
            <ac:spMk id="47" creationId="{00000000-0000-0000-0000-000000000000}"/>
          </ac:spMkLst>
        </pc:spChg>
        <pc:spChg chg="del mod">
          <ac:chgData name="Dr. Khurram Jadoon khan Asstt. Professor FCS" userId="684a1a15-bea5-4a17-9b67-1313be309245" providerId="ADAL" clId="{7BFEDF8E-F119-4916-990F-58544E56FB18}" dt="2024-03-28T06:30:07.974" v="345" actId="164"/>
          <ac:spMkLst>
            <pc:docMk/>
            <pc:sldMk cId="0" sldId="288"/>
            <ac:spMk id="48" creationId="{00000000-0000-0000-0000-000000000000}"/>
          </ac:spMkLst>
        </pc:spChg>
        <pc:spChg chg="del mod">
          <ac:chgData name="Dr. Khurram Jadoon khan Asstt. Professor FCS" userId="684a1a15-bea5-4a17-9b67-1313be309245" providerId="ADAL" clId="{7BFEDF8E-F119-4916-990F-58544E56FB18}" dt="2024-03-28T06:30:07.974" v="345" actId="164"/>
          <ac:spMkLst>
            <pc:docMk/>
            <pc:sldMk cId="0" sldId="288"/>
            <ac:spMk id="49" creationId="{00000000-0000-0000-0000-000000000000}"/>
          </ac:spMkLst>
        </pc:spChg>
        <pc:spChg chg="del mod">
          <ac:chgData name="Dr. Khurram Jadoon khan Asstt. Professor FCS" userId="684a1a15-bea5-4a17-9b67-1313be309245" providerId="ADAL" clId="{7BFEDF8E-F119-4916-990F-58544E56FB18}" dt="2024-03-28T06:30:07.974" v="345" actId="164"/>
          <ac:spMkLst>
            <pc:docMk/>
            <pc:sldMk cId="0" sldId="288"/>
            <ac:spMk id="50" creationId="{00000000-0000-0000-0000-000000000000}"/>
          </ac:spMkLst>
        </pc:spChg>
        <pc:spChg chg="del mod">
          <ac:chgData name="Dr. Khurram Jadoon khan Asstt. Professor FCS" userId="684a1a15-bea5-4a17-9b67-1313be309245" providerId="ADAL" clId="{7BFEDF8E-F119-4916-990F-58544E56FB18}" dt="2024-03-28T06:30:07.974" v="345" actId="164"/>
          <ac:spMkLst>
            <pc:docMk/>
            <pc:sldMk cId="0" sldId="288"/>
            <ac:spMk id="51" creationId="{00000000-0000-0000-0000-000000000000}"/>
          </ac:spMkLst>
        </pc:spChg>
        <pc:spChg chg="del mod">
          <ac:chgData name="Dr. Khurram Jadoon khan Asstt. Professor FCS" userId="684a1a15-bea5-4a17-9b67-1313be309245" providerId="ADAL" clId="{7BFEDF8E-F119-4916-990F-58544E56FB18}" dt="2024-03-28T06:30:07.974" v="345" actId="164"/>
          <ac:spMkLst>
            <pc:docMk/>
            <pc:sldMk cId="0" sldId="288"/>
            <ac:spMk id="52" creationId="{00000000-0000-0000-0000-000000000000}"/>
          </ac:spMkLst>
        </pc:spChg>
        <pc:spChg chg="del mod">
          <ac:chgData name="Dr. Khurram Jadoon khan Asstt. Professor FCS" userId="684a1a15-bea5-4a17-9b67-1313be309245" providerId="ADAL" clId="{7BFEDF8E-F119-4916-990F-58544E56FB18}" dt="2024-03-28T06:30:07.974" v="345" actId="164"/>
          <ac:spMkLst>
            <pc:docMk/>
            <pc:sldMk cId="0" sldId="288"/>
            <ac:spMk id="53" creationId="{00000000-0000-0000-0000-000000000000}"/>
          </ac:spMkLst>
        </pc:spChg>
        <pc:spChg chg="del mod">
          <ac:chgData name="Dr. Khurram Jadoon khan Asstt. Professor FCS" userId="684a1a15-bea5-4a17-9b67-1313be309245" providerId="ADAL" clId="{7BFEDF8E-F119-4916-990F-58544E56FB18}" dt="2024-03-28T06:30:07.974" v="345" actId="164"/>
          <ac:spMkLst>
            <pc:docMk/>
            <pc:sldMk cId="0" sldId="288"/>
            <ac:spMk id="54" creationId="{00000000-0000-0000-0000-000000000000}"/>
          </ac:spMkLst>
        </pc:spChg>
        <pc:spChg chg="del mod">
          <ac:chgData name="Dr. Khurram Jadoon khan Asstt. Professor FCS" userId="684a1a15-bea5-4a17-9b67-1313be309245" providerId="ADAL" clId="{7BFEDF8E-F119-4916-990F-58544E56FB18}" dt="2024-03-28T06:30:07.974" v="345" actId="164"/>
          <ac:spMkLst>
            <pc:docMk/>
            <pc:sldMk cId="0" sldId="288"/>
            <ac:spMk id="55" creationId="{00000000-0000-0000-0000-000000000000}"/>
          </ac:spMkLst>
        </pc:spChg>
        <pc:spChg chg="del mod">
          <ac:chgData name="Dr. Khurram Jadoon khan Asstt. Professor FCS" userId="684a1a15-bea5-4a17-9b67-1313be309245" providerId="ADAL" clId="{7BFEDF8E-F119-4916-990F-58544E56FB18}" dt="2024-03-28T06:30:07.974" v="345" actId="164"/>
          <ac:spMkLst>
            <pc:docMk/>
            <pc:sldMk cId="0" sldId="288"/>
            <ac:spMk id="56" creationId="{00000000-0000-0000-0000-000000000000}"/>
          </ac:spMkLst>
        </pc:spChg>
        <pc:spChg chg="add mod">
          <ac:chgData name="Dr. Khurram Jadoon khan Asstt. Professor FCS" userId="684a1a15-bea5-4a17-9b67-1313be309245" providerId="ADAL" clId="{7BFEDF8E-F119-4916-990F-58544E56FB18}" dt="2024-03-28T06:32:07.162" v="372" actId="15"/>
          <ac:spMkLst>
            <pc:docMk/>
            <pc:sldMk cId="0" sldId="288"/>
            <ac:spMk id="59" creationId="{25B4D93E-538C-A6FF-FAC3-130B901C5885}"/>
          </ac:spMkLst>
        </pc:spChg>
        <pc:grpChg chg="add mod">
          <ac:chgData name="Dr. Khurram Jadoon khan Asstt. Professor FCS" userId="684a1a15-bea5-4a17-9b67-1313be309245" providerId="ADAL" clId="{7BFEDF8E-F119-4916-990F-58544E56FB18}" dt="2024-03-28T06:30:59.208" v="354" actId="1076"/>
          <ac:grpSpMkLst>
            <pc:docMk/>
            <pc:sldMk cId="0" sldId="288"/>
            <ac:grpSpMk id="57" creationId="{A72C2BEF-EDD1-EFE8-8112-3FE125D80E21}"/>
          </ac:grpSpMkLst>
        </pc:grpChg>
        <pc:picChg chg="add del mod">
          <ac:chgData name="Dr. Khurram Jadoon khan Asstt. Professor FCS" userId="684a1a15-bea5-4a17-9b67-1313be309245" providerId="ADAL" clId="{7BFEDF8E-F119-4916-990F-58544E56FB18}" dt="2024-03-28T06:26:59.017" v="337" actId="478"/>
          <ac:picMkLst>
            <pc:docMk/>
            <pc:sldMk cId="0" sldId="288"/>
            <ac:picMk id="58" creationId="{D6F09DD9-AD13-7F01-DE88-BAA376D77A83}"/>
          </ac:picMkLst>
        </pc:picChg>
      </pc:sldChg>
      <pc:sldChg chg="addSp modSp add del mod">
        <pc:chgData name="Dr. Khurram Jadoon khan Asstt. Professor FCS" userId="684a1a15-bea5-4a17-9b67-1313be309245" providerId="ADAL" clId="{7BFEDF8E-F119-4916-990F-58544E56FB18}" dt="2024-03-28T08:26:06.950" v="446" actId="14100"/>
        <pc:sldMkLst>
          <pc:docMk/>
          <pc:sldMk cId="0" sldId="289"/>
        </pc:sldMkLst>
        <pc:spChg chg="mod">
          <ac:chgData name="Dr. Khurram Jadoon khan Asstt. Professor FCS" userId="684a1a15-bea5-4a17-9b67-1313be309245" providerId="ADAL" clId="{7BFEDF8E-F119-4916-990F-58544E56FB18}" dt="2024-03-28T08:25:21.440" v="427" actId="1076"/>
          <ac:spMkLst>
            <pc:docMk/>
            <pc:sldMk cId="0" sldId="289"/>
            <ac:spMk id="2" creationId="{00000000-0000-0000-0000-000000000000}"/>
          </ac:spMkLst>
        </pc:spChg>
        <pc:spChg chg="mod">
          <ac:chgData name="Dr. Khurram Jadoon khan Asstt. Professor FCS" userId="684a1a15-bea5-4a17-9b67-1313be309245" providerId="ADAL" clId="{7BFEDF8E-F119-4916-990F-58544E56FB18}" dt="2024-03-28T08:26:06.950" v="446" actId="14100"/>
          <ac:spMkLst>
            <pc:docMk/>
            <pc:sldMk cId="0" sldId="289"/>
            <ac:spMk id="3" creationId="{00000000-0000-0000-0000-000000000000}"/>
          </ac:spMkLst>
        </pc:spChg>
        <pc:spChg chg="mod">
          <ac:chgData name="Dr. Khurram Jadoon khan Asstt. Professor FCS" userId="684a1a15-bea5-4a17-9b67-1313be309245" providerId="ADAL" clId="{7BFEDF8E-F119-4916-990F-58544E56FB18}" dt="2024-03-28T06:29:24.916" v="340" actId="164"/>
          <ac:spMkLst>
            <pc:docMk/>
            <pc:sldMk cId="0" sldId="289"/>
            <ac:spMk id="4" creationId="{00000000-0000-0000-0000-000000000000}"/>
          </ac:spMkLst>
        </pc:spChg>
        <pc:spChg chg="mod">
          <ac:chgData name="Dr. Khurram Jadoon khan Asstt. Professor FCS" userId="684a1a15-bea5-4a17-9b67-1313be309245" providerId="ADAL" clId="{7BFEDF8E-F119-4916-990F-58544E56FB18}" dt="2024-03-28T06:29:24.916" v="340" actId="164"/>
          <ac:spMkLst>
            <pc:docMk/>
            <pc:sldMk cId="0" sldId="289"/>
            <ac:spMk id="5" creationId="{00000000-0000-0000-0000-000000000000}"/>
          </ac:spMkLst>
        </pc:spChg>
        <pc:spChg chg="mod">
          <ac:chgData name="Dr. Khurram Jadoon khan Asstt. Professor FCS" userId="684a1a15-bea5-4a17-9b67-1313be309245" providerId="ADAL" clId="{7BFEDF8E-F119-4916-990F-58544E56FB18}" dt="2024-03-28T06:29:24.916" v="340" actId="164"/>
          <ac:spMkLst>
            <pc:docMk/>
            <pc:sldMk cId="0" sldId="289"/>
            <ac:spMk id="6" creationId="{00000000-0000-0000-0000-000000000000}"/>
          </ac:spMkLst>
        </pc:spChg>
        <pc:spChg chg="mod">
          <ac:chgData name="Dr. Khurram Jadoon khan Asstt. Professor FCS" userId="684a1a15-bea5-4a17-9b67-1313be309245" providerId="ADAL" clId="{7BFEDF8E-F119-4916-990F-58544E56FB18}" dt="2024-03-28T06:29:24.916" v="340" actId="164"/>
          <ac:spMkLst>
            <pc:docMk/>
            <pc:sldMk cId="0" sldId="289"/>
            <ac:spMk id="7" creationId="{00000000-0000-0000-0000-000000000000}"/>
          </ac:spMkLst>
        </pc:spChg>
        <pc:spChg chg="mod">
          <ac:chgData name="Dr. Khurram Jadoon khan Asstt. Professor FCS" userId="684a1a15-bea5-4a17-9b67-1313be309245" providerId="ADAL" clId="{7BFEDF8E-F119-4916-990F-58544E56FB18}" dt="2024-03-28T06:29:24.916" v="340" actId="164"/>
          <ac:spMkLst>
            <pc:docMk/>
            <pc:sldMk cId="0" sldId="289"/>
            <ac:spMk id="8" creationId="{00000000-0000-0000-0000-000000000000}"/>
          </ac:spMkLst>
        </pc:spChg>
        <pc:spChg chg="mod">
          <ac:chgData name="Dr. Khurram Jadoon khan Asstt. Professor FCS" userId="684a1a15-bea5-4a17-9b67-1313be309245" providerId="ADAL" clId="{7BFEDF8E-F119-4916-990F-58544E56FB18}" dt="2024-03-28T06:29:24.916" v="340" actId="164"/>
          <ac:spMkLst>
            <pc:docMk/>
            <pc:sldMk cId="0" sldId="289"/>
            <ac:spMk id="9" creationId="{00000000-0000-0000-0000-000000000000}"/>
          </ac:spMkLst>
        </pc:spChg>
        <pc:spChg chg="mod">
          <ac:chgData name="Dr. Khurram Jadoon khan Asstt. Professor FCS" userId="684a1a15-bea5-4a17-9b67-1313be309245" providerId="ADAL" clId="{7BFEDF8E-F119-4916-990F-58544E56FB18}" dt="2024-03-28T06:29:24.916" v="340" actId="164"/>
          <ac:spMkLst>
            <pc:docMk/>
            <pc:sldMk cId="0" sldId="289"/>
            <ac:spMk id="10" creationId="{00000000-0000-0000-0000-000000000000}"/>
          </ac:spMkLst>
        </pc:spChg>
        <pc:spChg chg="mod">
          <ac:chgData name="Dr. Khurram Jadoon khan Asstt. Professor FCS" userId="684a1a15-bea5-4a17-9b67-1313be309245" providerId="ADAL" clId="{7BFEDF8E-F119-4916-990F-58544E56FB18}" dt="2024-03-28T06:29:24.916" v="340" actId="164"/>
          <ac:spMkLst>
            <pc:docMk/>
            <pc:sldMk cId="0" sldId="289"/>
            <ac:spMk id="11" creationId="{00000000-0000-0000-0000-000000000000}"/>
          </ac:spMkLst>
        </pc:spChg>
        <pc:spChg chg="mod">
          <ac:chgData name="Dr. Khurram Jadoon khan Asstt. Professor FCS" userId="684a1a15-bea5-4a17-9b67-1313be309245" providerId="ADAL" clId="{7BFEDF8E-F119-4916-990F-58544E56FB18}" dt="2024-03-28T06:29:24.916" v="340" actId="164"/>
          <ac:spMkLst>
            <pc:docMk/>
            <pc:sldMk cId="0" sldId="289"/>
            <ac:spMk id="12" creationId="{00000000-0000-0000-0000-000000000000}"/>
          </ac:spMkLst>
        </pc:spChg>
        <pc:spChg chg="mod">
          <ac:chgData name="Dr. Khurram Jadoon khan Asstt. Professor FCS" userId="684a1a15-bea5-4a17-9b67-1313be309245" providerId="ADAL" clId="{7BFEDF8E-F119-4916-990F-58544E56FB18}" dt="2024-03-28T06:29:24.916" v="340" actId="164"/>
          <ac:spMkLst>
            <pc:docMk/>
            <pc:sldMk cId="0" sldId="289"/>
            <ac:spMk id="13" creationId="{00000000-0000-0000-0000-000000000000}"/>
          </ac:spMkLst>
        </pc:spChg>
        <pc:spChg chg="mod">
          <ac:chgData name="Dr. Khurram Jadoon khan Asstt. Professor FCS" userId="684a1a15-bea5-4a17-9b67-1313be309245" providerId="ADAL" clId="{7BFEDF8E-F119-4916-990F-58544E56FB18}" dt="2024-03-28T06:29:24.916" v="340" actId="164"/>
          <ac:spMkLst>
            <pc:docMk/>
            <pc:sldMk cId="0" sldId="289"/>
            <ac:spMk id="14" creationId="{00000000-0000-0000-0000-000000000000}"/>
          </ac:spMkLst>
        </pc:spChg>
        <pc:spChg chg="mod">
          <ac:chgData name="Dr. Khurram Jadoon khan Asstt. Professor FCS" userId="684a1a15-bea5-4a17-9b67-1313be309245" providerId="ADAL" clId="{7BFEDF8E-F119-4916-990F-58544E56FB18}" dt="2024-03-28T06:29:24.916" v="340" actId="164"/>
          <ac:spMkLst>
            <pc:docMk/>
            <pc:sldMk cId="0" sldId="289"/>
            <ac:spMk id="15" creationId="{00000000-0000-0000-0000-000000000000}"/>
          </ac:spMkLst>
        </pc:spChg>
        <pc:spChg chg="mod">
          <ac:chgData name="Dr. Khurram Jadoon khan Asstt. Professor FCS" userId="684a1a15-bea5-4a17-9b67-1313be309245" providerId="ADAL" clId="{7BFEDF8E-F119-4916-990F-58544E56FB18}" dt="2024-03-28T06:29:24.916" v="340" actId="164"/>
          <ac:spMkLst>
            <pc:docMk/>
            <pc:sldMk cId="0" sldId="289"/>
            <ac:spMk id="16" creationId="{00000000-0000-0000-0000-000000000000}"/>
          </ac:spMkLst>
        </pc:spChg>
        <pc:spChg chg="mod">
          <ac:chgData name="Dr. Khurram Jadoon khan Asstt. Professor FCS" userId="684a1a15-bea5-4a17-9b67-1313be309245" providerId="ADAL" clId="{7BFEDF8E-F119-4916-990F-58544E56FB18}" dt="2024-03-28T06:29:24.916" v="340" actId="164"/>
          <ac:spMkLst>
            <pc:docMk/>
            <pc:sldMk cId="0" sldId="289"/>
            <ac:spMk id="17" creationId="{00000000-0000-0000-0000-000000000000}"/>
          </ac:spMkLst>
        </pc:spChg>
        <pc:spChg chg="mod">
          <ac:chgData name="Dr. Khurram Jadoon khan Asstt. Professor FCS" userId="684a1a15-bea5-4a17-9b67-1313be309245" providerId="ADAL" clId="{7BFEDF8E-F119-4916-990F-58544E56FB18}" dt="2024-03-28T06:29:24.916" v="340" actId="164"/>
          <ac:spMkLst>
            <pc:docMk/>
            <pc:sldMk cId="0" sldId="289"/>
            <ac:spMk id="18" creationId="{00000000-0000-0000-0000-000000000000}"/>
          </ac:spMkLst>
        </pc:spChg>
        <pc:spChg chg="mod">
          <ac:chgData name="Dr. Khurram Jadoon khan Asstt. Professor FCS" userId="684a1a15-bea5-4a17-9b67-1313be309245" providerId="ADAL" clId="{7BFEDF8E-F119-4916-990F-58544E56FB18}" dt="2024-03-28T06:29:24.916" v="340" actId="164"/>
          <ac:spMkLst>
            <pc:docMk/>
            <pc:sldMk cId="0" sldId="289"/>
            <ac:spMk id="19" creationId="{00000000-0000-0000-0000-000000000000}"/>
          </ac:spMkLst>
        </pc:spChg>
        <pc:spChg chg="mod">
          <ac:chgData name="Dr. Khurram Jadoon khan Asstt. Professor FCS" userId="684a1a15-bea5-4a17-9b67-1313be309245" providerId="ADAL" clId="{7BFEDF8E-F119-4916-990F-58544E56FB18}" dt="2024-03-28T06:29:24.916" v="340" actId="164"/>
          <ac:spMkLst>
            <pc:docMk/>
            <pc:sldMk cId="0" sldId="289"/>
            <ac:spMk id="20" creationId="{00000000-0000-0000-0000-000000000000}"/>
          </ac:spMkLst>
        </pc:spChg>
        <pc:spChg chg="mod">
          <ac:chgData name="Dr. Khurram Jadoon khan Asstt. Professor FCS" userId="684a1a15-bea5-4a17-9b67-1313be309245" providerId="ADAL" clId="{7BFEDF8E-F119-4916-990F-58544E56FB18}" dt="2024-03-28T06:29:24.916" v="340" actId="164"/>
          <ac:spMkLst>
            <pc:docMk/>
            <pc:sldMk cId="0" sldId="289"/>
            <ac:spMk id="21" creationId="{00000000-0000-0000-0000-000000000000}"/>
          </ac:spMkLst>
        </pc:spChg>
        <pc:spChg chg="mod">
          <ac:chgData name="Dr. Khurram Jadoon khan Asstt. Professor FCS" userId="684a1a15-bea5-4a17-9b67-1313be309245" providerId="ADAL" clId="{7BFEDF8E-F119-4916-990F-58544E56FB18}" dt="2024-03-28T06:29:24.916" v="340" actId="164"/>
          <ac:spMkLst>
            <pc:docMk/>
            <pc:sldMk cId="0" sldId="289"/>
            <ac:spMk id="22" creationId="{00000000-0000-0000-0000-000000000000}"/>
          </ac:spMkLst>
        </pc:spChg>
        <pc:spChg chg="mod">
          <ac:chgData name="Dr. Khurram Jadoon khan Asstt. Professor FCS" userId="684a1a15-bea5-4a17-9b67-1313be309245" providerId="ADAL" clId="{7BFEDF8E-F119-4916-990F-58544E56FB18}" dt="2024-03-28T06:29:24.916" v="340" actId="164"/>
          <ac:spMkLst>
            <pc:docMk/>
            <pc:sldMk cId="0" sldId="289"/>
            <ac:spMk id="23" creationId="{00000000-0000-0000-0000-000000000000}"/>
          </ac:spMkLst>
        </pc:spChg>
        <pc:spChg chg="mod">
          <ac:chgData name="Dr. Khurram Jadoon khan Asstt. Professor FCS" userId="684a1a15-bea5-4a17-9b67-1313be309245" providerId="ADAL" clId="{7BFEDF8E-F119-4916-990F-58544E56FB18}" dt="2024-03-28T06:29:24.916" v="340" actId="164"/>
          <ac:spMkLst>
            <pc:docMk/>
            <pc:sldMk cId="0" sldId="289"/>
            <ac:spMk id="24" creationId="{00000000-0000-0000-0000-000000000000}"/>
          </ac:spMkLst>
        </pc:spChg>
        <pc:spChg chg="mod">
          <ac:chgData name="Dr. Khurram Jadoon khan Asstt. Professor FCS" userId="684a1a15-bea5-4a17-9b67-1313be309245" providerId="ADAL" clId="{7BFEDF8E-F119-4916-990F-58544E56FB18}" dt="2024-03-28T06:29:24.916" v="340" actId="164"/>
          <ac:spMkLst>
            <pc:docMk/>
            <pc:sldMk cId="0" sldId="289"/>
            <ac:spMk id="25" creationId="{00000000-0000-0000-0000-000000000000}"/>
          </ac:spMkLst>
        </pc:spChg>
        <pc:spChg chg="mod">
          <ac:chgData name="Dr. Khurram Jadoon khan Asstt. Professor FCS" userId="684a1a15-bea5-4a17-9b67-1313be309245" providerId="ADAL" clId="{7BFEDF8E-F119-4916-990F-58544E56FB18}" dt="2024-03-28T06:29:24.916" v="340" actId="164"/>
          <ac:spMkLst>
            <pc:docMk/>
            <pc:sldMk cId="0" sldId="289"/>
            <ac:spMk id="26" creationId="{00000000-0000-0000-0000-000000000000}"/>
          </ac:spMkLst>
        </pc:spChg>
        <pc:spChg chg="mod">
          <ac:chgData name="Dr. Khurram Jadoon khan Asstt. Professor FCS" userId="684a1a15-bea5-4a17-9b67-1313be309245" providerId="ADAL" clId="{7BFEDF8E-F119-4916-990F-58544E56FB18}" dt="2024-03-28T06:29:24.916" v="340" actId="164"/>
          <ac:spMkLst>
            <pc:docMk/>
            <pc:sldMk cId="0" sldId="289"/>
            <ac:spMk id="27" creationId="{00000000-0000-0000-0000-000000000000}"/>
          </ac:spMkLst>
        </pc:spChg>
        <pc:spChg chg="mod">
          <ac:chgData name="Dr. Khurram Jadoon khan Asstt. Professor FCS" userId="684a1a15-bea5-4a17-9b67-1313be309245" providerId="ADAL" clId="{7BFEDF8E-F119-4916-990F-58544E56FB18}" dt="2024-03-28T06:29:24.916" v="340" actId="164"/>
          <ac:spMkLst>
            <pc:docMk/>
            <pc:sldMk cId="0" sldId="289"/>
            <ac:spMk id="28" creationId="{00000000-0000-0000-0000-000000000000}"/>
          </ac:spMkLst>
        </pc:spChg>
        <pc:spChg chg="mod">
          <ac:chgData name="Dr. Khurram Jadoon khan Asstt. Professor FCS" userId="684a1a15-bea5-4a17-9b67-1313be309245" providerId="ADAL" clId="{7BFEDF8E-F119-4916-990F-58544E56FB18}" dt="2024-03-28T06:29:24.916" v="340" actId="164"/>
          <ac:spMkLst>
            <pc:docMk/>
            <pc:sldMk cId="0" sldId="289"/>
            <ac:spMk id="29" creationId="{00000000-0000-0000-0000-000000000000}"/>
          </ac:spMkLst>
        </pc:spChg>
        <pc:spChg chg="mod">
          <ac:chgData name="Dr. Khurram Jadoon khan Asstt. Professor FCS" userId="684a1a15-bea5-4a17-9b67-1313be309245" providerId="ADAL" clId="{7BFEDF8E-F119-4916-990F-58544E56FB18}" dt="2024-03-28T06:29:24.916" v="340" actId="164"/>
          <ac:spMkLst>
            <pc:docMk/>
            <pc:sldMk cId="0" sldId="289"/>
            <ac:spMk id="30" creationId="{00000000-0000-0000-0000-000000000000}"/>
          </ac:spMkLst>
        </pc:spChg>
        <pc:spChg chg="mod">
          <ac:chgData name="Dr. Khurram Jadoon khan Asstt. Professor FCS" userId="684a1a15-bea5-4a17-9b67-1313be309245" providerId="ADAL" clId="{7BFEDF8E-F119-4916-990F-58544E56FB18}" dt="2024-03-28T06:29:24.916" v="340" actId="164"/>
          <ac:spMkLst>
            <pc:docMk/>
            <pc:sldMk cId="0" sldId="289"/>
            <ac:spMk id="31" creationId="{00000000-0000-0000-0000-000000000000}"/>
          </ac:spMkLst>
        </pc:spChg>
        <pc:spChg chg="mod">
          <ac:chgData name="Dr. Khurram Jadoon khan Asstt. Professor FCS" userId="684a1a15-bea5-4a17-9b67-1313be309245" providerId="ADAL" clId="{7BFEDF8E-F119-4916-990F-58544E56FB18}" dt="2024-03-28T06:29:24.916" v="340" actId="164"/>
          <ac:spMkLst>
            <pc:docMk/>
            <pc:sldMk cId="0" sldId="289"/>
            <ac:spMk id="32" creationId="{00000000-0000-0000-0000-000000000000}"/>
          </ac:spMkLst>
        </pc:spChg>
        <pc:spChg chg="mod">
          <ac:chgData name="Dr. Khurram Jadoon khan Asstt. Professor FCS" userId="684a1a15-bea5-4a17-9b67-1313be309245" providerId="ADAL" clId="{7BFEDF8E-F119-4916-990F-58544E56FB18}" dt="2024-03-28T06:29:24.916" v="340" actId="164"/>
          <ac:spMkLst>
            <pc:docMk/>
            <pc:sldMk cId="0" sldId="289"/>
            <ac:spMk id="33" creationId="{00000000-0000-0000-0000-000000000000}"/>
          </ac:spMkLst>
        </pc:spChg>
        <pc:spChg chg="mod">
          <ac:chgData name="Dr. Khurram Jadoon khan Asstt. Professor FCS" userId="684a1a15-bea5-4a17-9b67-1313be309245" providerId="ADAL" clId="{7BFEDF8E-F119-4916-990F-58544E56FB18}" dt="2024-03-28T06:29:24.916" v="340" actId="164"/>
          <ac:spMkLst>
            <pc:docMk/>
            <pc:sldMk cId="0" sldId="289"/>
            <ac:spMk id="34" creationId="{00000000-0000-0000-0000-000000000000}"/>
          </ac:spMkLst>
        </pc:spChg>
        <pc:spChg chg="mod">
          <ac:chgData name="Dr. Khurram Jadoon khan Asstt. Professor FCS" userId="684a1a15-bea5-4a17-9b67-1313be309245" providerId="ADAL" clId="{7BFEDF8E-F119-4916-990F-58544E56FB18}" dt="2024-03-28T06:29:24.916" v="340" actId="164"/>
          <ac:spMkLst>
            <pc:docMk/>
            <pc:sldMk cId="0" sldId="289"/>
            <ac:spMk id="35" creationId="{00000000-0000-0000-0000-000000000000}"/>
          </ac:spMkLst>
        </pc:spChg>
        <pc:spChg chg="mod">
          <ac:chgData name="Dr. Khurram Jadoon khan Asstt. Professor FCS" userId="684a1a15-bea5-4a17-9b67-1313be309245" providerId="ADAL" clId="{7BFEDF8E-F119-4916-990F-58544E56FB18}" dt="2024-03-28T06:29:24.916" v="340" actId="164"/>
          <ac:spMkLst>
            <pc:docMk/>
            <pc:sldMk cId="0" sldId="289"/>
            <ac:spMk id="36" creationId="{00000000-0000-0000-0000-000000000000}"/>
          </ac:spMkLst>
        </pc:spChg>
        <pc:spChg chg="mod">
          <ac:chgData name="Dr. Khurram Jadoon khan Asstt. Professor FCS" userId="684a1a15-bea5-4a17-9b67-1313be309245" providerId="ADAL" clId="{7BFEDF8E-F119-4916-990F-58544E56FB18}" dt="2024-03-28T06:29:24.916" v="340" actId="164"/>
          <ac:spMkLst>
            <pc:docMk/>
            <pc:sldMk cId="0" sldId="289"/>
            <ac:spMk id="37" creationId="{00000000-0000-0000-0000-000000000000}"/>
          </ac:spMkLst>
        </pc:spChg>
        <pc:spChg chg="mod">
          <ac:chgData name="Dr. Khurram Jadoon khan Asstt. Professor FCS" userId="684a1a15-bea5-4a17-9b67-1313be309245" providerId="ADAL" clId="{7BFEDF8E-F119-4916-990F-58544E56FB18}" dt="2024-03-28T06:29:24.916" v="340" actId="164"/>
          <ac:spMkLst>
            <pc:docMk/>
            <pc:sldMk cId="0" sldId="289"/>
            <ac:spMk id="38" creationId="{00000000-0000-0000-0000-000000000000}"/>
          </ac:spMkLst>
        </pc:spChg>
        <pc:spChg chg="mod">
          <ac:chgData name="Dr. Khurram Jadoon khan Asstt. Professor FCS" userId="684a1a15-bea5-4a17-9b67-1313be309245" providerId="ADAL" clId="{7BFEDF8E-F119-4916-990F-58544E56FB18}" dt="2024-03-28T06:29:24.916" v="340" actId="164"/>
          <ac:spMkLst>
            <pc:docMk/>
            <pc:sldMk cId="0" sldId="289"/>
            <ac:spMk id="39" creationId="{00000000-0000-0000-0000-000000000000}"/>
          </ac:spMkLst>
        </pc:spChg>
        <pc:spChg chg="mod">
          <ac:chgData name="Dr. Khurram Jadoon khan Asstt. Professor FCS" userId="684a1a15-bea5-4a17-9b67-1313be309245" providerId="ADAL" clId="{7BFEDF8E-F119-4916-990F-58544E56FB18}" dt="2024-03-28T06:29:24.916" v="340" actId="164"/>
          <ac:spMkLst>
            <pc:docMk/>
            <pc:sldMk cId="0" sldId="289"/>
            <ac:spMk id="40" creationId="{00000000-0000-0000-0000-000000000000}"/>
          </ac:spMkLst>
        </pc:spChg>
        <pc:spChg chg="mod">
          <ac:chgData name="Dr. Khurram Jadoon khan Asstt. Professor FCS" userId="684a1a15-bea5-4a17-9b67-1313be309245" providerId="ADAL" clId="{7BFEDF8E-F119-4916-990F-58544E56FB18}" dt="2024-03-28T06:29:24.916" v="340" actId="164"/>
          <ac:spMkLst>
            <pc:docMk/>
            <pc:sldMk cId="0" sldId="289"/>
            <ac:spMk id="41" creationId="{00000000-0000-0000-0000-000000000000}"/>
          </ac:spMkLst>
        </pc:spChg>
        <pc:spChg chg="mod">
          <ac:chgData name="Dr. Khurram Jadoon khan Asstt. Professor FCS" userId="684a1a15-bea5-4a17-9b67-1313be309245" providerId="ADAL" clId="{7BFEDF8E-F119-4916-990F-58544E56FB18}" dt="2024-03-28T06:29:24.916" v="340" actId="164"/>
          <ac:spMkLst>
            <pc:docMk/>
            <pc:sldMk cId="0" sldId="289"/>
            <ac:spMk id="42" creationId="{00000000-0000-0000-0000-000000000000}"/>
          </ac:spMkLst>
        </pc:spChg>
        <pc:spChg chg="mod">
          <ac:chgData name="Dr. Khurram Jadoon khan Asstt. Professor FCS" userId="684a1a15-bea5-4a17-9b67-1313be309245" providerId="ADAL" clId="{7BFEDF8E-F119-4916-990F-58544E56FB18}" dt="2024-03-28T06:29:24.916" v="340" actId="164"/>
          <ac:spMkLst>
            <pc:docMk/>
            <pc:sldMk cId="0" sldId="289"/>
            <ac:spMk id="43" creationId="{00000000-0000-0000-0000-000000000000}"/>
          </ac:spMkLst>
        </pc:spChg>
        <pc:spChg chg="mod">
          <ac:chgData name="Dr. Khurram Jadoon khan Asstt. Professor FCS" userId="684a1a15-bea5-4a17-9b67-1313be309245" providerId="ADAL" clId="{7BFEDF8E-F119-4916-990F-58544E56FB18}" dt="2024-03-28T06:29:24.916" v="340" actId="164"/>
          <ac:spMkLst>
            <pc:docMk/>
            <pc:sldMk cId="0" sldId="289"/>
            <ac:spMk id="44" creationId="{00000000-0000-0000-0000-000000000000}"/>
          </ac:spMkLst>
        </pc:spChg>
        <pc:spChg chg="mod">
          <ac:chgData name="Dr. Khurram Jadoon khan Asstt. Professor FCS" userId="684a1a15-bea5-4a17-9b67-1313be309245" providerId="ADAL" clId="{7BFEDF8E-F119-4916-990F-58544E56FB18}" dt="2024-03-28T06:29:24.916" v="340" actId="164"/>
          <ac:spMkLst>
            <pc:docMk/>
            <pc:sldMk cId="0" sldId="289"/>
            <ac:spMk id="45" creationId="{00000000-0000-0000-0000-000000000000}"/>
          </ac:spMkLst>
        </pc:spChg>
        <pc:spChg chg="mod">
          <ac:chgData name="Dr. Khurram Jadoon khan Asstt. Professor FCS" userId="684a1a15-bea5-4a17-9b67-1313be309245" providerId="ADAL" clId="{7BFEDF8E-F119-4916-990F-58544E56FB18}" dt="2024-03-28T06:29:24.916" v="340" actId="164"/>
          <ac:spMkLst>
            <pc:docMk/>
            <pc:sldMk cId="0" sldId="289"/>
            <ac:spMk id="46" creationId="{00000000-0000-0000-0000-000000000000}"/>
          </ac:spMkLst>
        </pc:spChg>
        <pc:spChg chg="mod">
          <ac:chgData name="Dr. Khurram Jadoon khan Asstt. Professor FCS" userId="684a1a15-bea5-4a17-9b67-1313be309245" providerId="ADAL" clId="{7BFEDF8E-F119-4916-990F-58544E56FB18}" dt="2024-03-28T06:29:24.916" v="340" actId="164"/>
          <ac:spMkLst>
            <pc:docMk/>
            <pc:sldMk cId="0" sldId="289"/>
            <ac:spMk id="47" creationId="{00000000-0000-0000-0000-000000000000}"/>
          </ac:spMkLst>
        </pc:spChg>
        <pc:spChg chg="mod">
          <ac:chgData name="Dr. Khurram Jadoon khan Asstt. Professor FCS" userId="684a1a15-bea5-4a17-9b67-1313be309245" providerId="ADAL" clId="{7BFEDF8E-F119-4916-990F-58544E56FB18}" dt="2024-03-28T06:29:24.916" v="340" actId="164"/>
          <ac:spMkLst>
            <pc:docMk/>
            <pc:sldMk cId="0" sldId="289"/>
            <ac:spMk id="48" creationId="{00000000-0000-0000-0000-000000000000}"/>
          </ac:spMkLst>
        </pc:spChg>
        <pc:spChg chg="mod">
          <ac:chgData name="Dr. Khurram Jadoon khan Asstt. Professor FCS" userId="684a1a15-bea5-4a17-9b67-1313be309245" providerId="ADAL" clId="{7BFEDF8E-F119-4916-990F-58544E56FB18}" dt="2024-03-28T06:29:24.916" v="340" actId="164"/>
          <ac:spMkLst>
            <pc:docMk/>
            <pc:sldMk cId="0" sldId="289"/>
            <ac:spMk id="49" creationId="{00000000-0000-0000-0000-000000000000}"/>
          </ac:spMkLst>
        </pc:spChg>
        <pc:spChg chg="mod">
          <ac:chgData name="Dr. Khurram Jadoon khan Asstt. Professor FCS" userId="684a1a15-bea5-4a17-9b67-1313be309245" providerId="ADAL" clId="{7BFEDF8E-F119-4916-990F-58544E56FB18}" dt="2024-03-28T06:29:24.916" v="340" actId="164"/>
          <ac:spMkLst>
            <pc:docMk/>
            <pc:sldMk cId="0" sldId="289"/>
            <ac:spMk id="50" creationId="{00000000-0000-0000-0000-000000000000}"/>
          </ac:spMkLst>
        </pc:spChg>
        <pc:spChg chg="mod">
          <ac:chgData name="Dr. Khurram Jadoon khan Asstt. Professor FCS" userId="684a1a15-bea5-4a17-9b67-1313be309245" providerId="ADAL" clId="{7BFEDF8E-F119-4916-990F-58544E56FB18}" dt="2024-03-28T06:29:24.916" v="340" actId="164"/>
          <ac:spMkLst>
            <pc:docMk/>
            <pc:sldMk cId="0" sldId="289"/>
            <ac:spMk id="51" creationId="{00000000-0000-0000-0000-000000000000}"/>
          </ac:spMkLst>
        </pc:spChg>
        <pc:spChg chg="mod">
          <ac:chgData name="Dr. Khurram Jadoon khan Asstt. Professor FCS" userId="684a1a15-bea5-4a17-9b67-1313be309245" providerId="ADAL" clId="{7BFEDF8E-F119-4916-990F-58544E56FB18}" dt="2024-03-28T06:29:24.916" v="340" actId="164"/>
          <ac:spMkLst>
            <pc:docMk/>
            <pc:sldMk cId="0" sldId="289"/>
            <ac:spMk id="52" creationId="{00000000-0000-0000-0000-000000000000}"/>
          </ac:spMkLst>
        </pc:spChg>
        <pc:spChg chg="mod">
          <ac:chgData name="Dr. Khurram Jadoon khan Asstt. Professor FCS" userId="684a1a15-bea5-4a17-9b67-1313be309245" providerId="ADAL" clId="{7BFEDF8E-F119-4916-990F-58544E56FB18}" dt="2024-03-28T06:29:24.916" v="340" actId="164"/>
          <ac:spMkLst>
            <pc:docMk/>
            <pc:sldMk cId="0" sldId="289"/>
            <ac:spMk id="53" creationId="{00000000-0000-0000-0000-000000000000}"/>
          </ac:spMkLst>
        </pc:spChg>
        <pc:grpChg chg="add mod">
          <ac:chgData name="Dr. Khurram Jadoon khan Asstt. Professor FCS" userId="684a1a15-bea5-4a17-9b67-1313be309245" providerId="ADAL" clId="{7BFEDF8E-F119-4916-990F-58544E56FB18}" dt="2024-03-28T08:26:04.049" v="445" actId="14100"/>
          <ac:grpSpMkLst>
            <pc:docMk/>
            <pc:sldMk cId="0" sldId="289"/>
            <ac:grpSpMk id="54" creationId="{45E0623E-64F6-2274-5974-053451C72AAA}"/>
          </ac:grpSpMkLst>
        </pc:grpChg>
      </pc:sldChg>
      <pc:sldChg chg="modSp add del mod">
        <pc:chgData name="Dr. Khurram Jadoon khan Asstt. Professor FCS" userId="684a1a15-bea5-4a17-9b67-1313be309245" providerId="ADAL" clId="{7BFEDF8E-F119-4916-990F-58544E56FB18}" dt="2024-03-28T08:32:04.066" v="463" actId="20577"/>
        <pc:sldMkLst>
          <pc:docMk/>
          <pc:sldMk cId="0" sldId="290"/>
        </pc:sldMkLst>
        <pc:spChg chg="mod">
          <ac:chgData name="Dr. Khurram Jadoon khan Asstt. Professor FCS" userId="684a1a15-bea5-4a17-9b67-1313be309245" providerId="ADAL" clId="{7BFEDF8E-F119-4916-990F-58544E56FB18}" dt="2024-03-28T08:32:04.066" v="463" actId="20577"/>
          <ac:spMkLst>
            <pc:docMk/>
            <pc:sldMk cId="0" sldId="290"/>
            <ac:spMk id="5" creationId="{00000000-0000-0000-0000-000000000000}"/>
          </ac:spMkLst>
        </pc:spChg>
      </pc:sldChg>
      <pc:sldChg chg="delSp add del mod">
        <pc:chgData name="Dr. Khurram Jadoon khan Asstt. Professor FCS" userId="684a1a15-bea5-4a17-9b67-1313be309245" providerId="ADAL" clId="{7BFEDF8E-F119-4916-990F-58544E56FB18}" dt="2024-03-28T06:56:39.650" v="390" actId="47"/>
        <pc:sldMkLst>
          <pc:docMk/>
          <pc:sldMk cId="0" sldId="291"/>
        </pc:sldMkLst>
        <pc:spChg chg="del">
          <ac:chgData name="Dr. Khurram Jadoon khan Asstt. Professor FCS" userId="684a1a15-bea5-4a17-9b67-1313be309245" providerId="ADAL" clId="{7BFEDF8E-F119-4916-990F-58544E56FB18}" dt="2024-03-28T06:55:44.181" v="389" actId="478"/>
          <ac:spMkLst>
            <pc:docMk/>
            <pc:sldMk cId="0" sldId="291"/>
            <ac:spMk id="36" creationId="{00000000-0000-0000-0000-000000000000}"/>
          </ac:spMkLst>
        </pc:spChg>
      </pc:sldChg>
      <pc:sldChg chg="add del">
        <pc:chgData name="Dr. Khurram Jadoon khan Asstt. Professor FCS" userId="684a1a15-bea5-4a17-9b67-1313be309245" providerId="ADAL" clId="{7BFEDF8E-F119-4916-990F-58544E56FB18}" dt="2024-03-28T06:56:45.825" v="391" actId="47"/>
        <pc:sldMkLst>
          <pc:docMk/>
          <pc:sldMk cId="0" sldId="292"/>
        </pc:sldMkLst>
      </pc:sldChg>
      <pc:sldChg chg="add del">
        <pc:chgData name="Dr. Khurram Jadoon khan Asstt. Professor FCS" userId="684a1a15-bea5-4a17-9b67-1313be309245" providerId="ADAL" clId="{7BFEDF8E-F119-4916-990F-58544E56FB18}" dt="2024-03-28T06:54:41.345" v="388"/>
        <pc:sldMkLst>
          <pc:docMk/>
          <pc:sldMk cId="0" sldId="293"/>
        </pc:sldMkLst>
      </pc:sldChg>
      <pc:sldChg chg="addSp delSp modSp mod">
        <pc:chgData name="Dr. Khurram Jadoon khan Asstt. Professor FCS" userId="684a1a15-bea5-4a17-9b67-1313be309245" providerId="ADAL" clId="{7BFEDF8E-F119-4916-990F-58544E56FB18}" dt="2024-03-28T08:34:35.562" v="508" actId="207"/>
        <pc:sldMkLst>
          <pc:docMk/>
          <pc:sldMk cId="0" sldId="294"/>
        </pc:sldMkLst>
        <pc:spChg chg="mod">
          <ac:chgData name="Dr. Khurram Jadoon khan Asstt. Professor FCS" userId="684a1a15-bea5-4a17-9b67-1313be309245" providerId="ADAL" clId="{7BFEDF8E-F119-4916-990F-58544E56FB18}" dt="2024-03-28T08:27:46.088" v="447" actId="1076"/>
          <ac:spMkLst>
            <pc:docMk/>
            <pc:sldMk cId="0" sldId="294"/>
            <ac:spMk id="3" creationId="{00000000-0000-0000-0000-000000000000}"/>
          </ac:spMkLst>
        </pc:spChg>
        <pc:spChg chg="del">
          <ac:chgData name="Dr. Khurram Jadoon khan Asstt. Professor FCS" userId="684a1a15-bea5-4a17-9b67-1313be309245" providerId="ADAL" clId="{7BFEDF8E-F119-4916-990F-58544E56FB18}" dt="2024-03-25T12:00:45.638" v="102" actId="478"/>
          <ac:spMkLst>
            <pc:docMk/>
            <pc:sldMk cId="0" sldId="294"/>
            <ac:spMk id="4" creationId="{00000000-0000-0000-0000-000000000000}"/>
          </ac:spMkLst>
        </pc:spChg>
        <pc:spChg chg="mod">
          <ac:chgData name="Dr. Khurram Jadoon khan Asstt. Professor FCS" userId="684a1a15-bea5-4a17-9b67-1313be309245" providerId="ADAL" clId="{7BFEDF8E-F119-4916-990F-58544E56FB18}" dt="2024-03-28T08:29:56.600" v="458" actId="1076"/>
          <ac:spMkLst>
            <pc:docMk/>
            <pc:sldMk cId="0" sldId="294"/>
            <ac:spMk id="6" creationId="{00000000-0000-0000-0000-000000000000}"/>
          </ac:spMkLst>
        </pc:spChg>
        <pc:spChg chg="add mod">
          <ac:chgData name="Dr. Khurram Jadoon khan Asstt. Professor FCS" userId="684a1a15-bea5-4a17-9b67-1313be309245" providerId="ADAL" clId="{7BFEDF8E-F119-4916-990F-58544E56FB18}" dt="2024-03-28T08:29:12.886" v="453"/>
          <ac:spMkLst>
            <pc:docMk/>
            <pc:sldMk cId="0" sldId="294"/>
            <ac:spMk id="34" creationId="{FB64D720-536C-C546-8766-C44A0163FFF5}"/>
          </ac:spMkLst>
        </pc:spChg>
        <pc:spChg chg="add mod">
          <ac:chgData name="Dr. Khurram Jadoon khan Asstt. Professor FCS" userId="684a1a15-bea5-4a17-9b67-1313be309245" providerId="ADAL" clId="{7BFEDF8E-F119-4916-990F-58544E56FB18}" dt="2024-03-28T08:29:23.112" v="457" actId="1076"/>
          <ac:spMkLst>
            <pc:docMk/>
            <pc:sldMk cId="0" sldId="294"/>
            <ac:spMk id="36" creationId="{4FE58002-41AC-77C8-3AEE-CE1948EC1EF2}"/>
          </ac:spMkLst>
        </pc:spChg>
        <pc:spChg chg="add mod">
          <ac:chgData name="Dr. Khurram Jadoon khan Asstt. Professor FCS" userId="684a1a15-bea5-4a17-9b67-1313be309245" providerId="ADAL" clId="{7BFEDF8E-F119-4916-990F-58544E56FB18}" dt="2024-03-28T08:34:35.562" v="508" actId="207"/>
          <ac:spMkLst>
            <pc:docMk/>
            <pc:sldMk cId="0" sldId="294"/>
            <ac:spMk id="38" creationId="{61D423BD-AF34-0654-16BC-2E86BE1AF2D1}"/>
          </ac:spMkLst>
        </pc:spChg>
      </pc:sldChg>
      <pc:sldChg chg="addSp modSp mod">
        <pc:chgData name="Dr. Khurram Jadoon khan Asstt. Professor FCS" userId="684a1a15-bea5-4a17-9b67-1313be309245" providerId="ADAL" clId="{7BFEDF8E-F119-4916-990F-58544E56FB18}" dt="2024-03-28T06:11:06.423" v="328" actId="1076"/>
        <pc:sldMkLst>
          <pc:docMk/>
          <pc:sldMk cId="0" sldId="295"/>
        </pc:sldMkLst>
        <pc:spChg chg="mod">
          <ac:chgData name="Dr. Khurram Jadoon khan Asstt. Professor FCS" userId="684a1a15-bea5-4a17-9b67-1313be309245" providerId="ADAL" clId="{7BFEDF8E-F119-4916-990F-58544E56FB18}" dt="2024-03-26T10:21:59.606" v="322" actId="1076"/>
          <ac:spMkLst>
            <pc:docMk/>
            <pc:sldMk cId="0" sldId="295"/>
            <ac:spMk id="3" creationId="{00000000-0000-0000-0000-000000000000}"/>
          </ac:spMkLst>
        </pc:spChg>
        <pc:spChg chg="add mod">
          <ac:chgData name="Dr. Khurram Jadoon khan Asstt. Professor FCS" userId="684a1a15-bea5-4a17-9b67-1313be309245" providerId="ADAL" clId="{7BFEDF8E-F119-4916-990F-58544E56FB18}" dt="2024-03-28T06:11:06.423" v="328" actId="1076"/>
          <ac:spMkLst>
            <pc:docMk/>
            <pc:sldMk cId="0" sldId="295"/>
            <ac:spMk id="62" creationId="{F5A2F4A8-A7A0-4547-867E-A7B736041C6C}"/>
          </ac:spMkLst>
        </pc:spChg>
      </pc:sldChg>
      <pc:sldChg chg="addSp modSp add del mod">
        <pc:chgData name="Dr. Khurram Jadoon khan Asstt. Professor FCS" userId="684a1a15-bea5-4a17-9b67-1313be309245" providerId="ADAL" clId="{7BFEDF8E-F119-4916-990F-58544E56FB18}" dt="2024-03-28T08:38:23.526" v="553"/>
        <pc:sldMkLst>
          <pc:docMk/>
          <pc:sldMk cId="0" sldId="296"/>
        </pc:sldMkLst>
        <pc:spChg chg="mod">
          <ac:chgData name="Dr. Khurram Jadoon khan Asstt. Professor FCS" userId="684a1a15-bea5-4a17-9b67-1313be309245" providerId="ADAL" clId="{7BFEDF8E-F119-4916-990F-58544E56FB18}" dt="2024-03-26T10:28:04.307" v="326" actId="1076"/>
          <ac:spMkLst>
            <pc:docMk/>
            <pc:sldMk cId="0" sldId="296"/>
            <ac:spMk id="5" creationId="{00000000-0000-0000-0000-000000000000}"/>
          </ac:spMkLst>
        </pc:spChg>
        <pc:spChg chg="add mod">
          <ac:chgData name="Dr. Khurram Jadoon khan Asstt. Professor FCS" userId="684a1a15-bea5-4a17-9b67-1313be309245" providerId="ADAL" clId="{7BFEDF8E-F119-4916-990F-58544E56FB18}" dt="2024-03-28T08:38:23.526" v="553"/>
          <ac:spMkLst>
            <pc:docMk/>
            <pc:sldMk cId="0" sldId="296"/>
            <ac:spMk id="8" creationId="{D6DDEBFF-C7CC-DFB4-B1B1-C95747E38405}"/>
          </ac:spMkLst>
        </pc:spChg>
      </pc:sldChg>
      <pc:sldChg chg="add del">
        <pc:chgData name="Dr. Khurram Jadoon khan Asstt. Professor FCS" userId="684a1a15-bea5-4a17-9b67-1313be309245" providerId="ADAL" clId="{7BFEDF8E-F119-4916-990F-58544E56FB18}" dt="2024-03-28T08:38:33.631" v="554"/>
        <pc:sldMkLst>
          <pc:docMk/>
          <pc:sldMk cId="0" sldId="297"/>
        </pc:sldMkLst>
      </pc:sldChg>
      <pc:sldChg chg="add del">
        <pc:chgData name="Dr. Khurram Jadoon khan Asstt. Professor FCS" userId="684a1a15-bea5-4a17-9b67-1313be309245" providerId="ADAL" clId="{7BFEDF8E-F119-4916-990F-58544E56FB18}" dt="2024-03-28T08:38:33.631" v="554"/>
        <pc:sldMkLst>
          <pc:docMk/>
          <pc:sldMk cId="0" sldId="298"/>
        </pc:sldMkLst>
      </pc:sldChg>
      <pc:sldChg chg="del">
        <pc:chgData name="Dr. Khurram Jadoon khan Asstt. Professor FCS" userId="684a1a15-bea5-4a17-9b67-1313be309245" providerId="ADAL" clId="{7BFEDF8E-F119-4916-990F-58544E56FB18}" dt="2024-03-28T06:53:43.621" v="387" actId="47"/>
        <pc:sldMkLst>
          <pc:docMk/>
          <pc:sldMk cId="0" sldId="299"/>
        </pc:sldMkLst>
      </pc:sldChg>
      <pc:sldChg chg="del">
        <pc:chgData name="Dr. Khurram Jadoon khan Asstt. Professor FCS" userId="684a1a15-bea5-4a17-9b67-1313be309245" providerId="ADAL" clId="{7BFEDF8E-F119-4916-990F-58544E56FB18}" dt="2024-03-28T06:53:43.621" v="387" actId="47"/>
        <pc:sldMkLst>
          <pc:docMk/>
          <pc:sldMk cId="0" sldId="300"/>
        </pc:sldMkLst>
      </pc:sldChg>
      <pc:sldChg chg="del">
        <pc:chgData name="Dr. Khurram Jadoon khan Asstt. Professor FCS" userId="684a1a15-bea5-4a17-9b67-1313be309245" providerId="ADAL" clId="{7BFEDF8E-F119-4916-990F-58544E56FB18}" dt="2024-03-28T06:53:43.621" v="387" actId="47"/>
        <pc:sldMkLst>
          <pc:docMk/>
          <pc:sldMk cId="0" sldId="301"/>
        </pc:sldMkLst>
      </pc:sldChg>
      <pc:sldChg chg="add del">
        <pc:chgData name="Dr. Khurram Jadoon khan Asstt. Professor FCS" userId="684a1a15-bea5-4a17-9b67-1313be309245" providerId="ADAL" clId="{7BFEDF8E-F119-4916-990F-58544E56FB18}" dt="2024-03-28T08:38:33.631" v="554"/>
        <pc:sldMkLst>
          <pc:docMk/>
          <pc:sldMk cId="0" sldId="302"/>
        </pc:sldMkLst>
      </pc:sldChg>
      <pc:sldChg chg="add del">
        <pc:chgData name="Dr. Khurram Jadoon khan Asstt. Professor FCS" userId="684a1a15-bea5-4a17-9b67-1313be309245" providerId="ADAL" clId="{7BFEDF8E-F119-4916-990F-58544E56FB18}" dt="2024-03-28T08:38:33.631" v="554"/>
        <pc:sldMkLst>
          <pc:docMk/>
          <pc:sldMk cId="0" sldId="303"/>
        </pc:sldMkLst>
      </pc:sldChg>
      <pc:sldChg chg="add del">
        <pc:chgData name="Dr. Khurram Jadoon khan Asstt. Professor FCS" userId="684a1a15-bea5-4a17-9b67-1313be309245" providerId="ADAL" clId="{7BFEDF8E-F119-4916-990F-58544E56FB18}" dt="2024-03-28T08:38:33.631" v="554"/>
        <pc:sldMkLst>
          <pc:docMk/>
          <pc:sldMk cId="0" sldId="304"/>
        </pc:sldMkLst>
      </pc:sldChg>
      <pc:sldChg chg="modSp add del mod">
        <pc:chgData name="Dr. Khurram Jadoon khan Asstt. Professor FCS" userId="684a1a15-bea5-4a17-9b67-1313be309245" providerId="ADAL" clId="{7BFEDF8E-F119-4916-990F-58544E56FB18}" dt="2024-03-28T08:39:58.562" v="555" actId="1076"/>
        <pc:sldMkLst>
          <pc:docMk/>
          <pc:sldMk cId="0" sldId="305"/>
        </pc:sldMkLst>
        <pc:spChg chg="mod">
          <ac:chgData name="Dr. Khurram Jadoon khan Asstt. Professor FCS" userId="684a1a15-bea5-4a17-9b67-1313be309245" providerId="ADAL" clId="{7BFEDF8E-F119-4916-990F-58544E56FB18}" dt="2024-03-28T08:39:58.562" v="555" actId="1076"/>
          <ac:spMkLst>
            <pc:docMk/>
            <pc:sldMk cId="0" sldId="305"/>
            <ac:spMk id="19" creationId="{00000000-0000-0000-0000-000000000000}"/>
          </ac:spMkLst>
        </pc:spChg>
      </pc:sldChg>
      <pc:sldChg chg="del">
        <pc:chgData name="Dr. Khurram Jadoon khan Asstt. Professor FCS" userId="684a1a15-bea5-4a17-9b67-1313be309245" providerId="ADAL" clId="{7BFEDF8E-F119-4916-990F-58544E56FB18}" dt="2024-03-28T06:53:43.621" v="387" actId="47"/>
        <pc:sldMkLst>
          <pc:docMk/>
          <pc:sldMk cId="0" sldId="306"/>
        </pc:sldMkLst>
      </pc:sldChg>
      <pc:sldChg chg="del">
        <pc:chgData name="Dr. Khurram Jadoon khan Asstt. Professor FCS" userId="684a1a15-bea5-4a17-9b67-1313be309245" providerId="ADAL" clId="{7BFEDF8E-F119-4916-990F-58544E56FB18}" dt="2024-03-28T06:53:43.621" v="387" actId="47"/>
        <pc:sldMkLst>
          <pc:docMk/>
          <pc:sldMk cId="0" sldId="307"/>
        </pc:sldMkLst>
      </pc:sldChg>
      <pc:sldChg chg="del">
        <pc:chgData name="Dr. Khurram Jadoon khan Asstt. Professor FCS" userId="684a1a15-bea5-4a17-9b67-1313be309245" providerId="ADAL" clId="{7BFEDF8E-F119-4916-990F-58544E56FB18}" dt="2024-03-28T06:53:43.621" v="387" actId="47"/>
        <pc:sldMkLst>
          <pc:docMk/>
          <pc:sldMk cId="0" sldId="308"/>
        </pc:sldMkLst>
      </pc:sldChg>
      <pc:sldChg chg="modSp add del mod">
        <pc:chgData name="Dr. Khurram Jadoon khan Asstt. Professor FCS" userId="684a1a15-bea5-4a17-9b67-1313be309245" providerId="ADAL" clId="{7BFEDF8E-F119-4916-990F-58544E56FB18}" dt="2024-03-28T08:40:15.240" v="560" actId="1076"/>
        <pc:sldMkLst>
          <pc:docMk/>
          <pc:sldMk cId="0" sldId="309"/>
        </pc:sldMkLst>
        <pc:spChg chg="mod">
          <ac:chgData name="Dr. Khurram Jadoon khan Asstt. Professor FCS" userId="684a1a15-bea5-4a17-9b67-1313be309245" providerId="ADAL" clId="{7BFEDF8E-F119-4916-990F-58544E56FB18}" dt="2024-03-28T08:40:07.048" v="556" actId="1076"/>
          <ac:spMkLst>
            <pc:docMk/>
            <pc:sldMk cId="0" sldId="309"/>
            <ac:spMk id="3" creationId="{00000000-0000-0000-0000-000000000000}"/>
          </ac:spMkLst>
        </pc:spChg>
        <pc:spChg chg="mod">
          <ac:chgData name="Dr. Khurram Jadoon khan Asstt. Professor FCS" userId="684a1a15-bea5-4a17-9b67-1313be309245" providerId="ADAL" clId="{7BFEDF8E-F119-4916-990F-58544E56FB18}" dt="2024-03-28T08:40:11.032" v="558" actId="1076"/>
          <ac:spMkLst>
            <pc:docMk/>
            <pc:sldMk cId="0" sldId="309"/>
            <ac:spMk id="4" creationId="{00000000-0000-0000-0000-000000000000}"/>
          </ac:spMkLst>
        </pc:spChg>
        <pc:spChg chg="mod">
          <ac:chgData name="Dr. Khurram Jadoon khan Asstt. Professor FCS" userId="684a1a15-bea5-4a17-9b67-1313be309245" providerId="ADAL" clId="{7BFEDF8E-F119-4916-990F-58544E56FB18}" dt="2024-03-28T08:40:15.240" v="560" actId="1076"/>
          <ac:spMkLst>
            <pc:docMk/>
            <pc:sldMk cId="0" sldId="309"/>
            <ac:spMk id="5" creationId="{00000000-0000-0000-0000-000000000000}"/>
          </ac:spMkLst>
        </pc:spChg>
        <pc:spChg chg="mod">
          <ac:chgData name="Dr. Khurram Jadoon khan Asstt. Professor FCS" userId="684a1a15-bea5-4a17-9b67-1313be309245" providerId="ADAL" clId="{7BFEDF8E-F119-4916-990F-58544E56FB18}" dt="2024-03-28T08:40:08.640" v="557" actId="1076"/>
          <ac:spMkLst>
            <pc:docMk/>
            <pc:sldMk cId="0" sldId="309"/>
            <ac:spMk id="6" creationId="{00000000-0000-0000-0000-000000000000}"/>
          </ac:spMkLst>
        </pc:spChg>
        <pc:spChg chg="mod">
          <ac:chgData name="Dr. Khurram Jadoon khan Asstt. Professor FCS" userId="684a1a15-bea5-4a17-9b67-1313be309245" providerId="ADAL" clId="{7BFEDF8E-F119-4916-990F-58544E56FB18}" dt="2024-03-28T08:40:12.400" v="559" actId="1076"/>
          <ac:spMkLst>
            <pc:docMk/>
            <pc:sldMk cId="0" sldId="309"/>
            <ac:spMk id="7" creationId="{00000000-0000-0000-0000-000000000000}"/>
          </ac:spMkLst>
        </pc:spChg>
      </pc:sldChg>
      <pc:sldChg chg="add del">
        <pc:chgData name="Dr. Khurram Jadoon khan Asstt. Professor FCS" userId="684a1a15-bea5-4a17-9b67-1313be309245" providerId="ADAL" clId="{7BFEDF8E-F119-4916-990F-58544E56FB18}" dt="2024-03-28T08:38:33.631" v="554"/>
        <pc:sldMkLst>
          <pc:docMk/>
          <pc:sldMk cId="0" sldId="310"/>
        </pc:sldMkLst>
      </pc:sldChg>
      <pc:sldChg chg="add del">
        <pc:chgData name="Dr. Khurram Jadoon khan Asstt. Professor FCS" userId="684a1a15-bea5-4a17-9b67-1313be309245" providerId="ADAL" clId="{7BFEDF8E-F119-4916-990F-58544E56FB18}" dt="2024-03-28T08:38:33.631" v="554"/>
        <pc:sldMkLst>
          <pc:docMk/>
          <pc:sldMk cId="0" sldId="311"/>
        </pc:sldMkLst>
      </pc:sldChg>
      <pc:sldChg chg="add del">
        <pc:chgData name="Dr. Khurram Jadoon khan Asstt. Professor FCS" userId="684a1a15-bea5-4a17-9b67-1313be309245" providerId="ADAL" clId="{7BFEDF8E-F119-4916-990F-58544E56FB18}" dt="2024-03-28T08:38:33.631" v="554"/>
        <pc:sldMkLst>
          <pc:docMk/>
          <pc:sldMk cId="0" sldId="312"/>
        </pc:sldMkLst>
      </pc:sldChg>
      <pc:sldChg chg="add del">
        <pc:chgData name="Dr. Khurram Jadoon khan Asstt. Professor FCS" userId="684a1a15-bea5-4a17-9b67-1313be309245" providerId="ADAL" clId="{7BFEDF8E-F119-4916-990F-58544E56FB18}" dt="2024-03-28T08:38:33.631" v="554"/>
        <pc:sldMkLst>
          <pc:docMk/>
          <pc:sldMk cId="0" sldId="313"/>
        </pc:sldMkLst>
      </pc:sldChg>
      <pc:sldChg chg="add del">
        <pc:chgData name="Dr. Khurram Jadoon khan Asstt. Professor FCS" userId="684a1a15-bea5-4a17-9b67-1313be309245" providerId="ADAL" clId="{7BFEDF8E-F119-4916-990F-58544E56FB18}" dt="2024-03-28T08:38:33.631" v="554"/>
        <pc:sldMkLst>
          <pc:docMk/>
          <pc:sldMk cId="0" sldId="314"/>
        </pc:sldMkLst>
      </pc:sldChg>
      <pc:sldChg chg="add del">
        <pc:chgData name="Dr. Khurram Jadoon khan Asstt. Professor FCS" userId="684a1a15-bea5-4a17-9b67-1313be309245" providerId="ADAL" clId="{7BFEDF8E-F119-4916-990F-58544E56FB18}" dt="2024-03-28T08:50:24.817" v="611" actId="47"/>
        <pc:sldMkLst>
          <pc:docMk/>
          <pc:sldMk cId="0" sldId="315"/>
        </pc:sldMkLst>
      </pc:sldChg>
      <pc:sldChg chg="add del">
        <pc:chgData name="Dr. Khurram Jadoon khan Asstt. Professor FCS" userId="684a1a15-bea5-4a17-9b67-1313be309245" providerId="ADAL" clId="{7BFEDF8E-F119-4916-990F-58544E56FB18}" dt="2024-03-28T08:50:24.065" v="610" actId="47"/>
        <pc:sldMkLst>
          <pc:docMk/>
          <pc:sldMk cId="0" sldId="316"/>
        </pc:sldMkLst>
      </pc:sldChg>
      <pc:sldChg chg="add">
        <pc:chgData name="Dr. Khurram Jadoon khan Asstt. Professor FCS" userId="684a1a15-bea5-4a17-9b67-1313be309245" providerId="ADAL" clId="{7BFEDF8E-F119-4916-990F-58544E56FB18}" dt="2024-03-28T08:38:33.631" v="554"/>
        <pc:sldMkLst>
          <pc:docMk/>
          <pc:sldMk cId="1359600860" sldId="317"/>
        </pc:sldMkLst>
      </pc:sldChg>
      <pc:sldChg chg="addSp modSp add mod">
        <pc:chgData name="Dr. Khurram Jadoon khan Asstt. Professor FCS" userId="684a1a15-bea5-4a17-9b67-1313be309245" providerId="ADAL" clId="{7BFEDF8E-F119-4916-990F-58544E56FB18}" dt="2024-03-28T08:49:27.154" v="609" actId="1076"/>
        <pc:sldMkLst>
          <pc:docMk/>
          <pc:sldMk cId="1284409046" sldId="318"/>
        </pc:sldMkLst>
        <pc:spChg chg="mod">
          <ac:chgData name="Dr. Khurram Jadoon khan Asstt. Professor FCS" userId="684a1a15-bea5-4a17-9b67-1313be309245" providerId="ADAL" clId="{7BFEDF8E-F119-4916-990F-58544E56FB18}" dt="2024-03-28T08:42:33.992" v="569" actId="1076"/>
          <ac:spMkLst>
            <pc:docMk/>
            <pc:sldMk cId="1284409046" sldId="318"/>
            <ac:spMk id="2" creationId="{8B4A78CA-EB5C-6233-3DBE-960ED9A5AAEF}"/>
          </ac:spMkLst>
        </pc:spChg>
        <pc:spChg chg="mod">
          <ac:chgData name="Dr. Khurram Jadoon khan Asstt. Professor FCS" userId="684a1a15-bea5-4a17-9b67-1313be309245" providerId="ADAL" clId="{7BFEDF8E-F119-4916-990F-58544E56FB18}" dt="2024-03-28T08:47:56.477" v="606" actId="20577"/>
          <ac:spMkLst>
            <pc:docMk/>
            <pc:sldMk cId="1284409046" sldId="318"/>
            <ac:spMk id="9" creationId="{118D2A09-C2A0-9AB9-02F1-F4FCE766C9F6}"/>
          </ac:spMkLst>
        </pc:spChg>
        <pc:picChg chg="add mod">
          <ac:chgData name="Dr. Khurram Jadoon khan Asstt. Professor FCS" userId="684a1a15-bea5-4a17-9b67-1313be309245" providerId="ADAL" clId="{7BFEDF8E-F119-4916-990F-58544E56FB18}" dt="2024-03-28T08:49:27.154" v="609" actId="1076"/>
          <ac:picMkLst>
            <pc:docMk/>
            <pc:sldMk cId="1284409046" sldId="318"/>
            <ac:picMk id="4" creationId="{F9DFEB7B-0AFB-7828-9604-7582796EDB03}"/>
          </ac:picMkLst>
        </pc:picChg>
        <pc:picChg chg="mod">
          <ac:chgData name="Dr. Khurram Jadoon khan Asstt. Professor FCS" userId="684a1a15-bea5-4a17-9b67-1313be309245" providerId="ADAL" clId="{7BFEDF8E-F119-4916-990F-58544E56FB18}" dt="2024-03-28T08:42:37.184" v="570" actId="1076"/>
          <ac:picMkLst>
            <pc:docMk/>
            <pc:sldMk cId="1284409046" sldId="318"/>
            <ac:picMk id="5" creationId="{2DCF9D90-48C9-411A-DE99-8263BB9970D4}"/>
          </ac:picMkLst>
        </pc:picChg>
        <pc:picChg chg="mod">
          <ac:chgData name="Dr. Khurram Jadoon khan Asstt. Professor FCS" userId="684a1a15-bea5-4a17-9b67-1313be309245" providerId="ADAL" clId="{7BFEDF8E-F119-4916-990F-58544E56FB18}" dt="2024-03-28T08:42:43.336" v="573" actId="14100"/>
          <ac:picMkLst>
            <pc:docMk/>
            <pc:sldMk cId="1284409046" sldId="318"/>
            <ac:picMk id="7" creationId="{C266FD3C-DCA9-36ED-4B70-6DC1DA051F78}"/>
          </ac:picMkLst>
        </pc:picChg>
        <pc:picChg chg="mod">
          <ac:chgData name="Dr. Khurram Jadoon khan Asstt. Professor FCS" userId="684a1a15-bea5-4a17-9b67-1313be309245" providerId="ADAL" clId="{7BFEDF8E-F119-4916-990F-58544E56FB18}" dt="2024-03-28T08:42:56.063" v="575" actId="14100"/>
          <ac:picMkLst>
            <pc:docMk/>
            <pc:sldMk cId="1284409046" sldId="318"/>
            <ac:picMk id="13" creationId="{1A254D34-729E-3CF8-F2D3-8D4927306FEA}"/>
          </ac:picMkLst>
        </pc:picChg>
      </pc:sldChg>
      <pc:sldChg chg="del">
        <pc:chgData name="Dr. Khurram Jadoon khan Asstt. Professor FCS" userId="684a1a15-bea5-4a17-9b67-1313be309245" providerId="ADAL" clId="{7BFEDF8E-F119-4916-990F-58544E56FB18}" dt="2024-03-28T06:53:43.621" v="387" actId="47"/>
        <pc:sldMkLst>
          <pc:docMk/>
          <pc:sldMk cId="1780548749" sldId="319"/>
        </pc:sldMkLst>
        <pc:spChg chg="mod">
          <ac:chgData name="Dr. Khurram Jadoon khan Asstt. Professor FCS" userId="684a1a15-bea5-4a17-9b67-1313be309245" providerId="ADAL" clId="{7BFEDF8E-F119-4916-990F-58544E56FB18}" dt="2024-03-28T08:44:10.252" v="582" actId="20577"/>
          <ac:spMkLst>
            <pc:docMk/>
            <pc:sldMk cId="1780548749" sldId="319"/>
            <ac:spMk id="2" creationId="{8B4A78CA-EB5C-6233-3DBE-960ED9A5AAEF}"/>
          </ac:spMkLst>
        </pc:spChg>
        <pc:picChg chg="mod">
          <ac:chgData name="Dr. Khurram Jadoon khan Asstt. Professor FCS" userId="684a1a15-bea5-4a17-9b67-1313be309245" providerId="ADAL" clId="{7BFEDF8E-F119-4916-990F-58544E56FB18}" dt="2024-03-28T08:44:55.784" v="584" actId="14100"/>
          <ac:picMkLst>
            <pc:docMk/>
            <pc:sldMk cId="1780548749" sldId="319"/>
            <ac:picMk id="4" creationId="{AA40BF13-524A-7694-576A-D8A13FB61AD8}"/>
          </ac:picMkLst>
        </pc:picChg>
      </pc:sldChg>
      <pc:sldChg chg="del">
        <pc:chgData name="Dr. Khurram Jadoon khan Asstt. Professor FCS" userId="684a1a15-bea5-4a17-9b67-1313be309245" providerId="ADAL" clId="{7BFEDF8E-F119-4916-990F-58544E56FB18}" dt="2024-03-28T06:53:43.621" v="387" actId="47"/>
        <pc:sldMkLst>
          <pc:docMk/>
          <pc:sldMk cId="0" sldId="320"/>
        </pc:sldMkLst>
      </pc:sldChg>
      <pc:sldChg chg="modSp mod">
        <pc:chgData name="Dr. Khurram Jadoon khan Asstt. Professor FCS" userId="684a1a15-bea5-4a17-9b67-1313be309245" providerId="ADAL" clId="{7BFEDF8E-F119-4916-990F-58544E56FB18}" dt="2024-03-26T10:04:38.564" v="305" actId="113"/>
        <pc:sldMkLst>
          <pc:docMk/>
          <pc:sldMk cId="1431741473" sldId="321"/>
        </pc:sldMkLst>
        <pc:spChg chg="mod">
          <ac:chgData name="Dr. Khurram Jadoon khan Asstt. Professor FCS" userId="684a1a15-bea5-4a17-9b67-1313be309245" providerId="ADAL" clId="{7BFEDF8E-F119-4916-990F-58544E56FB18}" dt="2024-03-26T10:04:38.564" v="305" actId="113"/>
          <ac:spMkLst>
            <pc:docMk/>
            <pc:sldMk cId="1431741473" sldId="321"/>
            <ac:spMk id="35" creationId="{C6DD0495-6724-F11E-BFBE-C1BC37226463}"/>
          </ac:spMkLst>
        </pc:spChg>
        <pc:picChg chg="mod">
          <ac:chgData name="Dr. Khurram Jadoon khan Asstt. Professor FCS" userId="684a1a15-bea5-4a17-9b67-1313be309245" providerId="ADAL" clId="{7BFEDF8E-F119-4916-990F-58544E56FB18}" dt="2024-03-25T11:39:05.610" v="51" actId="1076"/>
          <ac:picMkLst>
            <pc:docMk/>
            <pc:sldMk cId="1431741473" sldId="321"/>
            <ac:picMk id="33" creationId="{DA6F40A1-8BED-7607-7CF3-81FE6DC7A863}"/>
          </ac:picMkLst>
        </pc:picChg>
        <pc:picChg chg="mod">
          <ac:chgData name="Dr. Khurram Jadoon khan Asstt. Professor FCS" userId="684a1a15-bea5-4a17-9b67-1313be309245" providerId="ADAL" clId="{7BFEDF8E-F119-4916-990F-58544E56FB18}" dt="2024-03-25T11:39:48.322" v="64" actId="14100"/>
          <ac:picMkLst>
            <pc:docMk/>
            <pc:sldMk cId="1431741473" sldId="321"/>
            <ac:picMk id="37" creationId="{577A67A5-3F8E-11C1-A49F-4F384350A7DC}"/>
          </ac:picMkLst>
        </pc:picChg>
        <pc:picChg chg="mod">
          <ac:chgData name="Dr. Khurram Jadoon khan Asstt. Professor FCS" userId="684a1a15-bea5-4a17-9b67-1313be309245" providerId="ADAL" clId="{7BFEDF8E-F119-4916-990F-58544E56FB18}" dt="2024-03-25T11:39:44.394" v="63" actId="14100"/>
          <ac:picMkLst>
            <pc:docMk/>
            <pc:sldMk cId="1431741473" sldId="321"/>
            <ac:picMk id="39" creationId="{CD9EC2AD-8524-EB67-EFB2-A428A6DAE575}"/>
          </ac:picMkLst>
        </pc:picChg>
      </pc:sldChg>
      <pc:sldChg chg="modSp add mod">
        <pc:chgData name="Dr. Khurram Jadoon khan Asstt. Professor FCS" userId="684a1a15-bea5-4a17-9b67-1313be309245" providerId="ADAL" clId="{7BFEDF8E-F119-4916-990F-58544E56FB18}" dt="2024-03-25T10:47:11.394" v="3" actId="122"/>
        <pc:sldMkLst>
          <pc:docMk/>
          <pc:sldMk cId="3932024502" sldId="820"/>
        </pc:sldMkLst>
        <pc:spChg chg="mod">
          <ac:chgData name="Dr. Khurram Jadoon khan Asstt. Professor FCS" userId="684a1a15-bea5-4a17-9b67-1313be309245" providerId="ADAL" clId="{7BFEDF8E-F119-4916-990F-58544E56FB18}" dt="2024-03-25T10:47:11.394" v="3" actId="122"/>
          <ac:spMkLst>
            <pc:docMk/>
            <pc:sldMk cId="3932024502" sldId="820"/>
            <ac:spMk id="18433" creationId="{00000000-0000-0000-0000-000000000000}"/>
          </ac:spMkLst>
        </pc:spChg>
      </pc:sldChg>
      <pc:sldChg chg="addSp delSp modSp mod">
        <pc:chgData name="Dr. Khurram Jadoon khan Asstt. Professor FCS" userId="684a1a15-bea5-4a17-9b67-1313be309245" providerId="ADAL" clId="{7BFEDF8E-F119-4916-990F-58544E56FB18}" dt="2024-03-26T09:25:02.487" v="189" actId="20577"/>
        <pc:sldMkLst>
          <pc:docMk/>
          <pc:sldMk cId="3226441410" sldId="2287"/>
        </pc:sldMkLst>
        <pc:spChg chg="add mod">
          <ac:chgData name="Dr. Khurram Jadoon khan Asstt. Professor FCS" userId="684a1a15-bea5-4a17-9b67-1313be309245" providerId="ADAL" clId="{7BFEDF8E-F119-4916-990F-58544E56FB18}" dt="2024-03-26T09:25:02.487" v="189" actId="20577"/>
          <ac:spMkLst>
            <pc:docMk/>
            <pc:sldMk cId="3226441410" sldId="2287"/>
            <ac:spMk id="3" creationId="{07C7841E-A4D1-8284-0AA2-9FE35D32FECF}"/>
          </ac:spMkLst>
        </pc:spChg>
        <pc:picChg chg="del">
          <ac:chgData name="Dr. Khurram Jadoon khan Asstt. Professor FCS" userId="684a1a15-bea5-4a17-9b67-1313be309245" providerId="ADAL" clId="{7BFEDF8E-F119-4916-990F-58544E56FB18}" dt="2024-03-26T09:24:20.089" v="103" actId="478"/>
          <ac:picMkLst>
            <pc:docMk/>
            <pc:sldMk cId="3226441410" sldId="2287"/>
            <ac:picMk id="1026" creationId="{B9A59C61-A87E-7E51-54CA-3434EF326EB5}"/>
          </ac:picMkLst>
        </pc:picChg>
      </pc:sldChg>
      <pc:sldChg chg="add">
        <pc:chgData name="Dr. Khurram Jadoon khan Asstt. Professor FCS" userId="684a1a15-bea5-4a17-9b67-1313be309245" providerId="ADAL" clId="{7BFEDF8E-F119-4916-990F-58544E56FB18}" dt="2024-03-28T06:54:41.345" v="388"/>
        <pc:sldMkLst>
          <pc:docMk/>
          <pc:sldMk cId="0" sldId="2333"/>
        </pc:sldMkLst>
      </pc:sldChg>
      <pc:sldChg chg="add del">
        <pc:chgData name="Dr. Khurram Jadoon khan Asstt. Professor FCS" userId="684a1a15-bea5-4a17-9b67-1313be309245" providerId="ADAL" clId="{7BFEDF8E-F119-4916-990F-58544E56FB18}" dt="2024-03-28T08:30:47.733" v="459" actId="47"/>
        <pc:sldMkLst>
          <pc:docMk/>
          <pc:sldMk cId="0" sldId="2334"/>
        </pc:sldMkLst>
      </pc:sldChg>
      <pc:sldChg chg="add">
        <pc:chgData name="Dr. Khurram Jadoon khan Asstt. Professor FCS" userId="684a1a15-bea5-4a17-9b67-1313be309245" providerId="ADAL" clId="{7BFEDF8E-F119-4916-990F-58544E56FB18}" dt="2024-03-28T06:54:41.345" v="388"/>
        <pc:sldMkLst>
          <pc:docMk/>
          <pc:sldMk cId="0" sldId="2335"/>
        </pc:sldMkLst>
      </pc:sldChg>
      <pc:sldChg chg="add">
        <pc:chgData name="Dr. Khurram Jadoon khan Asstt. Professor FCS" userId="684a1a15-bea5-4a17-9b67-1313be309245" providerId="ADAL" clId="{7BFEDF8E-F119-4916-990F-58544E56FB18}" dt="2024-03-28T06:54:41.345" v="388"/>
        <pc:sldMkLst>
          <pc:docMk/>
          <pc:sldMk cId="0" sldId="2336"/>
        </pc:sldMkLst>
      </pc:sldChg>
      <pc:sldChg chg="add">
        <pc:chgData name="Dr. Khurram Jadoon khan Asstt. Professor FCS" userId="684a1a15-bea5-4a17-9b67-1313be309245" providerId="ADAL" clId="{7BFEDF8E-F119-4916-990F-58544E56FB18}" dt="2024-03-28T06:54:41.345" v="388"/>
        <pc:sldMkLst>
          <pc:docMk/>
          <pc:sldMk cId="0" sldId="2337"/>
        </pc:sldMkLst>
      </pc:sldChg>
      <pc:sldChg chg="add">
        <pc:chgData name="Dr. Khurram Jadoon khan Asstt. Professor FCS" userId="684a1a15-bea5-4a17-9b67-1313be309245" providerId="ADAL" clId="{7BFEDF8E-F119-4916-990F-58544E56FB18}" dt="2024-03-28T06:54:41.345" v="388"/>
        <pc:sldMkLst>
          <pc:docMk/>
          <pc:sldMk cId="0" sldId="2338"/>
        </pc:sldMkLst>
      </pc:sldChg>
      <pc:sldChg chg="add">
        <pc:chgData name="Dr. Khurram Jadoon khan Asstt. Professor FCS" userId="684a1a15-bea5-4a17-9b67-1313be309245" providerId="ADAL" clId="{7BFEDF8E-F119-4916-990F-58544E56FB18}" dt="2024-03-28T06:54:41.345" v="388"/>
        <pc:sldMkLst>
          <pc:docMk/>
          <pc:sldMk cId="0" sldId="2339"/>
        </pc:sldMkLst>
      </pc:sldChg>
      <pc:sldChg chg="add">
        <pc:chgData name="Dr. Khurram Jadoon khan Asstt. Professor FCS" userId="684a1a15-bea5-4a17-9b67-1313be309245" providerId="ADAL" clId="{7BFEDF8E-F119-4916-990F-58544E56FB18}" dt="2024-03-28T06:54:41.345" v="388"/>
        <pc:sldMkLst>
          <pc:docMk/>
          <pc:sldMk cId="0" sldId="2340"/>
        </pc:sldMkLst>
      </pc:sldChg>
      <pc:sldChg chg="add">
        <pc:chgData name="Dr. Khurram Jadoon khan Asstt. Professor FCS" userId="684a1a15-bea5-4a17-9b67-1313be309245" providerId="ADAL" clId="{7BFEDF8E-F119-4916-990F-58544E56FB18}" dt="2024-03-28T06:54:41.345" v="388"/>
        <pc:sldMkLst>
          <pc:docMk/>
          <pc:sldMk cId="0" sldId="2341"/>
        </pc:sldMkLst>
      </pc:sldChg>
      <pc:sldChg chg="add">
        <pc:chgData name="Dr. Khurram Jadoon khan Asstt. Professor FCS" userId="684a1a15-bea5-4a17-9b67-1313be309245" providerId="ADAL" clId="{7BFEDF8E-F119-4916-990F-58544E56FB18}" dt="2024-03-28T06:54:41.345" v="388"/>
        <pc:sldMkLst>
          <pc:docMk/>
          <pc:sldMk cId="0" sldId="2342"/>
        </pc:sldMkLst>
      </pc:sldChg>
      <pc:sldChg chg="add">
        <pc:chgData name="Dr. Khurram Jadoon khan Asstt. Professor FCS" userId="684a1a15-bea5-4a17-9b67-1313be309245" providerId="ADAL" clId="{7BFEDF8E-F119-4916-990F-58544E56FB18}" dt="2024-03-28T06:54:41.345" v="388"/>
        <pc:sldMkLst>
          <pc:docMk/>
          <pc:sldMk cId="0" sldId="2343"/>
        </pc:sldMkLst>
      </pc:sldChg>
      <pc:sldChg chg="add">
        <pc:chgData name="Dr. Khurram Jadoon khan Asstt. Professor FCS" userId="684a1a15-bea5-4a17-9b67-1313be309245" providerId="ADAL" clId="{7BFEDF8E-F119-4916-990F-58544E56FB18}" dt="2024-03-28T06:54:41.345" v="388"/>
        <pc:sldMkLst>
          <pc:docMk/>
          <pc:sldMk cId="0" sldId="2344"/>
        </pc:sldMkLst>
      </pc:sldChg>
      <pc:sldChg chg="add">
        <pc:chgData name="Dr. Khurram Jadoon khan Asstt. Professor FCS" userId="684a1a15-bea5-4a17-9b67-1313be309245" providerId="ADAL" clId="{7BFEDF8E-F119-4916-990F-58544E56FB18}" dt="2024-03-28T06:54:41.345" v="388"/>
        <pc:sldMkLst>
          <pc:docMk/>
          <pc:sldMk cId="0" sldId="2345"/>
        </pc:sldMkLst>
      </pc:sldChg>
      <pc:sldChg chg="add">
        <pc:chgData name="Dr. Khurram Jadoon khan Asstt. Professor FCS" userId="684a1a15-bea5-4a17-9b67-1313be309245" providerId="ADAL" clId="{7BFEDF8E-F119-4916-990F-58544E56FB18}" dt="2024-03-28T06:54:41.345" v="388"/>
        <pc:sldMkLst>
          <pc:docMk/>
          <pc:sldMk cId="0" sldId="2346"/>
        </pc:sldMkLst>
      </pc:sldChg>
      <pc:sldChg chg="add">
        <pc:chgData name="Dr. Khurram Jadoon khan Asstt. Professor FCS" userId="684a1a15-bea5-4a17-9b67-1313be309245" providerId="ADAL" clId="{7BFEDF8E-F119-4916-990F-58544E56FB18}" dt="2024-03-28T06:54:41.345" v="388"/>
        <pc:sldMkLst>
          <pc:docMk/>
          <pc:sldMk cId="0" sldId="2347"/>
        </pc:sldMkLst>
      </pc:sldChg>
      <pc:sldChg chg="add">
        <pc:chgData name="Dr. Khurram Jadoon khan Asstt. Professor FCS" userId="684a1a15-bea5-4a17-9b67-1313be309245" providerId="ADAL" clId="{7BFEDF8E-F119-4916-990F-58544E56FB18}" dt="2024-03-28T06:54:41.345" v="388"/>
        <pc:sldMkLst>
          <pc:docMk/>
          <pc:sldMk cId="0" sldId="2348"/>
        </pc:sldMkLst>
      </pc:sldChg>
      <pc:sldChg chg="add">
        <pc:chgData name="Dr. Khurram Jadoon khan Asstt. Professor FCS" userId="684a1a15-bea5-4a17-9b67-1313be309245" providerId="ADAL" clId="{7BFEDF8E-F119-4916-990F-58544E56FB18}" dt="2024-03-28T06:54:41.345" v="388"/>
        <pc:sldMkLst>
          <pc:docMk/>
          <pc:sldMk cId="0" sldId="2349"/>
        </pc:sldMkLst>
      </pc:sldChg>
      <pc:sldChg chg="add">
        <pc:chgData name="Dr. Khurram Jadoon khan Asstt. Professor FCS" userId="684a1a15-bea5-4a17-9b67-1313be309245" providerId="ADAL" clId="{7BFEDF8E-F119-4916-990F-58544E56FB18}" dt="2024-03-28T06:54:41.345" v="388"/>
        <pc:sldMkLst>
          <pc:docMk/>
          <pc:sldMk cId="0" sldId="2350"/>
        </pc:sldMkLst>
      </pc:sldChg>
      <pc:sldChg chg="addSp delSp modSp add mod">
        <pc:chgData name="Dr. Khurram Jadoon khan Asstt. Professor FCS" userId="684a1a15-bea5-4a17-9b67-1313be309245" providerId="ADAL" clId="{7BFEDF8E-F119-4916-990F-58544E56FB18}" dt="2024-03-28T08:35:48.536" v="513" actId="1076"/>
        <pc:sldMkLst>
          <pc:docMk/>
          <pc:sldMk cId="0" sldId="2351"/>
        </pc:sldMkLst>
        <pc:spChg chg="mod">
          <ac:chgData name="Dr. Khurram Jadoon khan Asstt. Professor FCS" userId="684a1a15-bea5-4a17-9b67-1313be309245" providerId="ADAL" clId="{7BFEDF8E-F119-4916-990F-58544E56FB18}" dt="2024-03-28T08:01:08.351" v="395" actId="14100"/>
          <ac:spMkLst>
            <pc:docMk/>
            <pc:sldMk cId="0" sldId="2351"/>
            <ac:spMk id="3" creationId="{00000000-0000-0000-0000-000000000000}"/>
          </ac:spMkLst>
        </pc:spChg>
        <pc:spChg chg="add mod">
          <ac:chgData name="Dr. Khurram Jadoon khan Asstt. Professor FCS" userId="684a1a15-bea5-4a17-9b67-1313be309245" providerId="ADAL" clId="{7BFEDF8E-F119-4916-990F-58544E56FB18}" dt="2024-03-28T08:35:46.192" v="512" actId="1076"/>
          <ac:spMkLst>
            <pc:docMk/>
            <pc:sldMk cId="0" sldId="2351"/>
            <ac:spMk id="6" creationId="{0ACB5FDB-8A4B-0CF7-39F9-35BBCA175D37}"/>
          </ac:spMkLst>
        </pc:spChg>
        <pc:spChg chg="add mod">
          <ac:chgData name="Dr. Khurram Jadoon khan Asstt. Professor FCS" userId="684a1a15-bea5-4a17-9b67-1313be309245" providerId="ADAL" clId="{7BFEDF8E-F119-4916-990F-58544E56FB18}" dt="2024-03-28T08:35:48.536" v="513" actId="1076"/>
          <ac:spMkLst>
            <pc:docMk/>
            <pc:sldMk cId="0" sldId="2351"/>
            <ac:spMk id="9" creationId="{1C622612-70E7-A3B2-B6EC-0D175859BAEB}"/>
          </ac:spMkLst>
        </pc:spChg>
        <pc:picChg chg="add del mod">
          <ac:chgData name="Dr. Khurram Jadoon khan Asstt. Professor FCS" userId="684a1a15-bea5-4a17-9b67-1313be309245" providerId="ADAL" clId="{7BFEDF8E-F119-4916-990F-58544E56FB18}" dt="2024-03-28T08:35:42.243" v="511" actId="478"/>
          <ac:picMkLst>
            <pc:docMk/>
            <pc:sldMk cId="0" sldId="2351"/>
            <ac:picMk id="8" creationId="{A11D0EDB-5920-F5D5-2135-5FA58ED9EB3B}"/>
          </ac:picMkLst>
        </pc:picChg>
      </pc:sldChg>
      <pc:sldChg chg="addSp delSp modSp add mod">
        <pc:chgData name="Dr. Khurram Jadoon khan Asstt. Professor FCS" userId="684a1a15-bea5-4a17-9b67-1313be309245" providerId="ADAL" clId="{7BFEDF8E-F119-4916-990F-58544E56FB18}" dt="2024-03-28T08:37:00.905" v="552" actId="14100"/>
        <pc:sldMkLst>
          <pc:docMk/>
          <pc:sldMk cId="0" sldId="2352"/>
        </pc:sldMkLst>
        <pc:spChg chg="mod">
          <ac:chgData name="Dr. Khurram Jadoon khan Asstt. Professor FCS" userId="684a1a15-bea5-4a17-9b67-1313be309245" providerId="ADAL" clId="{7BFEDF8E-F119-4916-990F-58544E56FB18}" dt="2024-03-28T08:37:00.905" v="552" actId="14100"/>
          <ac:spMkLst>
            <pc:docMk/>
            <pc:sldMk cId="0" sldId="2352"/>
            <ac:spMk id="2" creationId="{00000000-0000-0000-0000-000000000000}"/>
          </ac:spMkLst>
        </pc:spChg>
        <pc:spChg chg="mod">
          <ac:chgData name="Dr. Khurram Jadoon khan Asstt. Professor FCS" userId="684a1a15-bea5-4a17-9b67-1313be309245" providerId="ADAL" clId="{7BFEDF8E-F119-4916-990F-58544E56FB18}" dt="2024-03-28T08:36:28.339" v="526" actId="20577"/>
          <ac:spMkLst>
            <pc:docMk/>
            <pc:sldMk cId="0" sldId="2352"/>
            <ac:spMk id="3" creationId="{00000000-0000-0000-0000-000000000000}"/>
          </ac:spMkLst>
        </pc:spChg>
        <pc:spChg chg="add del mod">
          <ac:chgData name="Dr. Khurram Jadoon khan Asstt. Professor FCS" userId="684a1a15-bea5-4a17-9b67-1313be309245" providerId="ADAL" clId="{7BFEDF8E-F119-4916-990F-58544E56FB18}" dt="2024-03-28T08:36:43.743" v="528" actId="478"/>
          <ac:spMkLst>
            <pc:docMk/>
            <pc:sldMk cId="0" sldId="2352"/>
            <ac:spMk id="9" creationId="{C109F4D9-C11A-269C-D347-A0B94331AB4B}"/>
          </ac:spMkLst>
        </pc:spChg>
      </pc:sldChg>
    </pc:docChg>
  </pc:docChgLst>
  <pc:docChgLst>
    <pc:chgData name="Dr. Khurram Jadoon khan Asstt. Professor FCS" userId="684a1a15-bea5-4a17-9b67-1313be309245" providerId="ADAL" clId="{99410D42-5B06-4F91-9028-6AA458F553C3}"/>
    <pc:docChg chg="modSld">
      <pc:chgData name="Dr. Khurram Jadoon khan Asstt. Professor FCS" userId="684a1a15-bea5-4a17-9b67-1313be309245" providerId="ADAL" clId="{99410D42-5B06-4F91-9028-6AA458F553C3}" dt="2024-04-16T11:39:57.265" v="0" actId="164"/>
      <pc:docMkLst>
        <pc:docMk/>
      </pc:docMkLst>
      <pc:sldChg chg="addSp modSp">
        <pc:chgData name="Dr. Khurram Jadoon khan Asstt. Professor FCS" userId="684a1a15-bea5-4a17-9b67-1313be309245" providerId="ADAL" clId="{99410D42-5B06-4F91-9028-6AA458F553C3}" dt="2024-04-16T11:39:57.265" v="0" actId="164"/>
        <pc:sldMkLst>
          <pc:docMk/>
          <pc:sldMk cId="0" sldId="294"/>
        </pc:sldMkLst>
        <pc:spChg chg="mod">
          <ac:chgData name="Dr. Khurram Jadoon khan Asstt. Professor FCS" userId="684a1a15-bea5-4a17-9b67-1313be309245" providerId="ADAL" clId="{99410D42-5B06-4F91-9028-6AA458F553C3}" dt="2024-04-16T11:39:57.265" v="0" actId="164"/>
          <ac:spMkLst>
            <pc:docMk/>
            <pc:sldMk cId="0" sldId="294"/>
            <ac:spMk id="8" creationId="{00000000-0000-0000-0000-000000000000}"/>
          </ac:spMkLst>
        </pc:spChg>
        <pc:spChg chg="mod">
          <ac:chgData name="Dr. Khurram Jadoon khan Asstt. Professor FCS" userId="684a1a15-bea5-4a17-9b67-1313be309245" providerId="ADAL" clId="{99410D42-5B06-4F91-9028-6AA458F553C3}" dt="2024-04-16T11:39:57.265" v="0" actId="164"/>
          <ac:spMkLst>
            <pc:docMk/>
            <pc:sldMk cId="0" sldId="294"/>
            <ac:spMk id="9" creationId="{00000000-0000-0000-0000-000000000000}"/>
          </ac:spMkLst>
        </pc:spChg>
        <pc:spChg chg="mod">
          <ac:chgData name="Dr. Khurram Jadoon khan Asstt. Professor FCS" userId="684a1a15-bea5-4a17-9b67-1313be309245" providerId="ADAL" clId="{99410D42-5B06-4F91-9028-6AA458F553C3}" dt="2024-04-16T11:39:57.265" v="0" actId="164"/>
          <ac:spMkLst>
            <pc:docMk/>
            <pc:sldMk cId="0" sldId="294"/>
            <ac:spMk id="10" creationId="{00000000-0000-0000-0000-000000000000}"/>
          </ac:spMkLst>
        </pc:spChg>
        <pc:spChg chg="mod">
          <ac:chgData name="Dr. Khurram Jadoon khan Asstt. Professor FCS" userId="684a1a15-bea5-4a17-9b67-1313be309245" providerId="ADAL" clId="{99410D42-5B06-4F91-9028-6AA458F553C3}" dt="2024-04-16T11:39:57.265" v="0" actId="164"/>
          <ac:spMkLst>
            <pc:docMk/>
            <pc:sldMk cId="0" sldId="294"/>
            <ac:spMk id="11" creationId="{00000000-0000-0000-0000-000000000000}"/>
          </ac:spMkLst>
        </pc:spChg>
        <pc:spChg chg="mod">
          <ac:chgData name="Dr. Khurram Jadoon khan Asstt. Professor FCS" userId="684a1a15-bea5-4a17-9b67-1313be309245" providerId="ADAL" clId="{99410D42-5B06-4F91-9028-6AA458F553C3}" dt="2024-04-16T11:39:57.265" v="0" actId="164"/>
          <ac:spMkLst>
            <pc:docMk/>
            <pc:sldMk cId="0" sldId="294"/>
            <ac:spMk id="12" creationId="{00000000-0000-0000-0000-000000000000}"/>
          </ac:spMkLst>
        </pc:spChg>
        <pc:spChg chg="mod">
          <ac:chgData name="Dr. Khurram Jadoon khan Asstt. Professor FCS" userId="684a1a15-bea5-4a17-9b67-1313be309245" providerId="ADAL" clId="{99410D42-5B06-4F91-9028-6AA458F553C3}" dt="2024-04-16T11:39:57.265" v="0" actId="164"/>
          <ac:spMkLst>
            <pc:docMk/>
            <pc:sldMk cId="0" sldId="294"/>
            <ac:spMk id="13" creationId="{00000000-0000-0000-0000-000000000000}"/>
          </ac:spMkLst>
        </pc:spChg>
        <pc:spChg chg="mod">
          <ac:chgData name="Dr. Khurram Jadoon khan Asstt. Professor FCS" userId="684a1a15-bea5-4a17-9b67-1313be309245" providerId="ADAL" clId="{99410D42-5B06-4F91-9028-6AA458F553C3}" dt="2024-04-16T11:39:57.265" v="0" actId="164"/>
          <ac:spMkLst>
            <pc:docMk/>
            <pc:sldMk cId="0" sldId="294"/>
            <ac:spMk id="14" creationId="{00000000-0000-0000-0000-000000000000}"/>
          </ac:spMkLst>
        </pc:spChg>
        <pc:spChg chg="mod">
          <ac:chgData name="Dr. Khurram Jadoon khan Asstt. Professor FCS" userId="684a1a15-bea5-4a17-9b67-1313be309245" providerId="ADAL" clId="{99410D42-5B06-4F91-9028-6AA458F553C3}" dt="2024-04-16T11:39:57.265" v="0" actId="164"/>
          <ac:spMkLst>
            <pc:docMk/>
            <pc:sldMk cId="0" sldId="294"/>
            <ac:spMk id="15" creationId="{00000000-0000-0000-0000-000000000000}"/>
          </ac:spMkLst>
        </pc:spChg>
        <pc:spChg chg="mod">
          <ac:chgData name="Dr. Khurram Jadoon khan Asstt. Professor FCS" userId="684a1a15-bea5-4a17-9b67-1313be309245" providerId="ADAL" clId="{99410D42-5B06-4F91-9028-6AA458F553C3}" dt="2024-04-16T11:39:57.265" v="0" actId="164"/>
          <ac:spMkLst>
            <pc:docMk/>
            <pc:sldMk cId="0" sldId="294"/>
            <ac:spMk id="16" creationId="{00000000-0000-0000-0000-000000000000}"/>
          </ac:spMkLst>
        </pc:spChg>
        <pc:spChg chg="mod">
          <ac:chgData name="Dr. Khurram Jadoon khan Asstt. Professor FCS" userId="684a1a15-bea5-4a17-9b67-1313be309245" providerId="ADAL" clId="{99410D42-5B06-4F91-9028-6AA458F553C3}" dt="2024-04-16T11:39:57.265" v="0" actId="164"/>
          <ac:spMkLst>
            <pc:docMk/>
            <pc:sldMk cId="0" sldId="294"/>
            <ac:spMk id="17" creationId="{00000000-0000-0000-0000-000000000000}"/>
          </ac:spMkLst>
        </pc:spChg>
        <pc:spChg chg="mod">
          <ac:chgData name="Dr. Khurram Jadoon khan Asstt. Professor FCS" userId="684a1a15-bea5-4a17-9b67-1313be309245" providerId="ADAL" clId="{99410D42-5B06-4F91-9028-6AA458F553C3}" dt="2024-04-16T11:39:57.265" v="0" actId="164"/>
          <ac:spMkLst>
            <pc:docMk/>
            <pc:sldMk cId="0" sldId="294"/>
            <ac:spMk id="18" creationId="{00000000-0000-0000-0000-000000000000}"/>
          </ac:spMkLst>
        </pc:spChg>
        <pc:spChg chg="mod">
          <ac:chgData name="Dr. Khurram Jadoon khan Asstt. Professor FCS" userId="684a1a15-bea5-4a17-9b67-1313be309245" providerId="ADAL" clId="{99410D42-5B06-4F91-9028-6AA458F553C3}" dt="2024-04-16T11:39:57.265" v="0" actId="164"/>
          <ac:spMkLst>
            <pc:docMk/>
            <pc:sldMk cId="0" sldId="294"/>
            <ac:spMk id="19" creationId="{00000000-0000-0000-0000-000000000000}"/>
          </ac:spMkLst>
        </pc:spChg>
        <pc:spChg chg="mod">
          <ac:chgData name="Dr. Khurram Jadoon khan Asstt. Professor FCS" userId="684a1a15-bea5-4a17-9b67-1313be309245" providerId="ADAL" clId="{99410D42-5B06-4F91-9028-6AA458F553C3}" dt="2024-04-16T11:39:57.265" v="0" actId="164"/>
          <ac:spMkLst>
            <pc:docMk/>
            <pc:sldMk cId="0" sldId="294"/>
            <ac:spMk id="20" creationId="{00000000-0000-0000-0000-000000000000}"/>
          </ac:spMkLst>
        </pc:spChg>
        <pc:spChg chg="mod">
          <ac:chgData name="Dr. Khurram Jadoon khan Asstt. Professor FCS" userId="684a1a15-bea5-4a17-9b67-1313be309245" providerId="ADAL" clId="{99410D42-5B06-4F91-9028-6AA458F553C3}" dt="2024-04-16T11:39:57.265" v="0" actId="164"/>
          <ac:spMkLst>
            <pc:docMk/>
            <pc:sldMk cId="0" sldId="294"/>
            <ac:spMk id="21" creationId="{00000000-0000-0000-0000-000000000000}"/>
          </ac:spMkLst>
        </pc:spChg>
        <pc:spChg chg="mod">
          <ac:chgData name="Dr. Khurram Jadoon khan Asstt. Professor FCS" userId="684a1a15-bea5-4a17-9b67-1313be309245" providerId="ADAL" clId="{99410D42-5B06-4F91-9028-6AA458F553C3}" dt="2024-04-16T11:39:57.265" v="0" actId="164"/>
          <ac:spMkLst>
            <pc:docMk/>
            <pc:sldMk cId="0" sldId="294"/>
            <ac:spMk id="22" creationId="{00000000-0000-0000-0000-000000000000}"/>
          </ac:spMkLst>
        </pc:spChg>
        <pc:spChg chg="mod">
          <ac:chgData name="Dr. Khurram Jadoon khan Asstt. Professor FCS" userId="684a1a15-bea5-4a17-9b67-1313be309245" providerId="ADAL" clId="{99410D42-5B06-4F91-9028-6AA458F553C3}" dt="2024-04-16T11:39:57.265" v="0" actId="164"/>
          <ac:spMkLst>
            <pc:docMk/>
            <pc:sldMk cId="0" sldId="294"/>
            <ac:spMk id="23" creationId="{00000000-0000-0000-0000-000000000000}"/>
          </ac:spMkLst>
        </pc:spChg>
        <pc:spChg chg="mod">
          <ac:chgData name="Dr. Khurram Jadoon khan Asstt. Professor FCS" userId="684a1a15-bea5-4a17-9b67-1313be309245" providerId="ADAL" clId="{99410D42-5B06-4F91-9028-6AA458F553C3}" dt="2024-04-16T11:39:57.265" v="0" actId="164"/>
          <ac:spMkLst>
            <pc:docMk/>
            <pc:sldMk cId="0" sldId="294"/>
            <ac:spMk id="24" creationId="{00000000-0000-0000-0000-000000000000}"/>
          </ac:spMkLst>
        </pc:spChg>
        <pc:spChg chg="mod">
          <ac:chgData name="Dr. Khurram Jadoon khan Asstt. Professor FCS" userId="684a1a15-bea5-4a17-9b67-1313be309245" providerId="ADAL" clId="{99410D42-5B06-4F91-9028-6AA458F553C3}" dt="2024-04-16T11:39:57.265" v="0" actId="164"/>
          <ac:spMkLst>
            <pc:docMk/>
            <pc:sldMk cId="0" sldId="294"/>
            <ac:spMk id="25" creationId="{00000000-0000-0000-0000-000000000000}"/>
          </ac:spMkLst>
        </pc:spChg>
        <pc:spChg chg="mod">
          <ac:chgData name="Dr. Khurram Jadoon khan Asstt. Professor FCS" userId="684a1a15-bea5-4a17-9b67-1313be309245" providerId="ADAL" clId="{99410D42-5B06-4F91-9028-6AA458F553C3}" dt="2024-04-16T11:39:57.265" v="0" actId="164"/>
          <ac:spMkLst>
            <pc:docMk/>
            <pc:sldMk cId="0" sldId="294"/>
            <ac:spMk id="26" creationId="{00000000-0000-0000-0000-000000000000}"/>
          </ac:spMkLst>
        </pc:spChg>
        <pc:spChg chg="mod">
          <ac:chgData name="Dr. Khurram Jadoon khan Asstt. Professor FCS" userId="684a1a15-bea5-4a17-9b67-1313be309245" providerId="ADAL" clId="{99410D42-5B06-4F91-9028-6AA458F553C3}" dt="2024-04-16T11:39:57.265" v="0" actId="164"/>
          <ac:spMkLst>
            <pc:docMk/>
            <pc:sldMk cId="0" sldId="294"/>
            <ac:spMk id="27" creationId="{00000000-0000-0000-0000-000000000000}"/>
          </ac:spMkLst>
        </pc:spChg>
        <pc:spChg chg="mod">
          <ac:chgData name="Dr. Khurram Jadoon khan Asstt. Professor FCS" userId="684a1a15-bea5-4a17-9b67-1313be309245" providerId="ADAL" clId="{99410D42-5B06-4F91-9028-6AA458F553C3}" dt="2024-04-16T11:39:57.265" v="0" actId="164"/>
          <ac:spMkLst>
            <pc:docMk/>
            <pc:sldMk cId="0" sldId="294"/>
            <ac:spMk id="28" creationId="{00000000-0000-0000-0000-000000000000}"/>
          </ac:spMkLst>
        </pc:spChg>
        <pc:spChg chg="mod">
          <ac:chgData name="Dr. Khurram Jadoon khan Asstt. Professor FCS" userId="684a1a15-bea5-4a17-9b67-1313be309245" providerId="ADAL" clId="{99410D42-5B06-4F91-9028-6AA458F553C3}" dt="2024-04-16T11:39:57.265" v="0" actId="164"/>
          <ac:spMkLst>
            <pc:docMk/>
            <pc:sldMk cId="0" sldId="294"/>
            <ac:spMk id="29" creationId="{00000000-0000-0000-0000-000000000000}"/>
          </ac:spMkLst>
        </pc:spChg>
        <pc:spChg chg="mod">
          <ac:chgData name="Dr. Khurram Jadoon khan Asstt. Professor FCS" userId="684a1a15-bea5-4a17-9b67-1313be309245" providerId="ADAL" clId="{99410D42-5B06-4F91-9028-6AA458F553C3}" dt="2024-04-16T11:39:57.265" v="0" actId="164"/>
          <ac:spMkLst>
            <pc:docMk/>
            <pc:sldMk cId="0" sldId="294"/>
            <ac:spMk id="30" creationId="{00000000-0000-0000-0000-000000000000}"/>
          </ac:spMkLst>
        </pc:spChg>
        <pc:spChg chg="mod">
          <ac:chgData name="Dr. Khurram Jadoon khan Asstt. Professor FCS" userId="684a1a15-bea5-4a17-9b67-1313be309245" providerId="ADAL" clId="{99410D42-5B06-4F91-9028-6AA458F553C3}" dt="2024-04-16T11:39:57.265" v="0" actId="164"/>
          <ac:spMkLst>
            <pc:docMk/>
            <pc:sldMk cId="0" sldId="294"/>
            <ac:spMk id="31" creationId="{00000000-0000-0000-0000-000000000000}"/>
          </ac:spMkLst>
        </pc:spChg>
        <pc:spChg chg="mod">
          <ac:chgData name="Dr. Khurram Jadoon khan Asstt. Professor FCS" userId="684a1a15-bea5-4a17-9b67-1313be309245" providerId="ADAL" clId="{99410D42-5B06-4F91-9028-6AA458F553C3}" dt="2024-04-16T11:39:57.265" v="0" actId="164"/>
          <ac:spMkLst>
            <pc:docMk/>
            <pc:sldMk cId="0" sldId="294"/>
            <ac:spMk id="32" creationId="{00000000-0000-0000-0000-000000000000}"/>
          </ac:spMkLst>
        </pc:spChg>
        <pc:spChg chg="mod">
          <ac:chgData name="Dr. Khurram Jadoon khan Asstt. Professor FCS" userId="684a1a15-bea5-4a17-9b67-1313be309245" providerId="ADAL" clId="{99410D42-5B06-4F91-9028-6AA458F553C3}" dt="2024-04-16T11:39:57.265" v="0" actId="164"/>
          <ac:spMkLst>
            <pc:docMk/>
            <pc:sldMk cId="0" sldId="294"/>
            <ac:spMk id="33" creationId="{00000000-0000-0000-0000-000000000000}"/>
          </ac:spMkLst>
        </pc:spChg>
        <pc:grpChg chg="add mod">
          <ac:chgData name="Dr. Khurram Jadoon khan Asstt. Professor FCS" userId="684a1a15-bea5-4a17-9b67-1313be309245" providerId="ADAL" clId="{99410D42-5B06-4F91-9028-6AA458F553C3}" dt="2024-04-16T11:39:57.265" v="0" actId="164"/>
          <ac:grpSpMkLst>
            <pc:docMk/>
            <pc:sldMk cId="0" sldId="294"/>
            <ac:grpSpMk id="4" creationId="{3A3E4485-B9BB-FED6-26AE-33C79D5EE402}"/>
          </ac:grpSpMkLst>
        </pc:gr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9B98F7-5AAA-4BAD-86D5-D25167735713}" type="datetimeFigureOut">
              <a:rPr lang="en-US" smtClean="0"/>
              <a:t>11/21/2024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776973-B7ED-4A0A-B04F-0F87C88061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8398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51F94F5-58D1-42ED-AB38-DD97D2E49478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8731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19458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>
                <a:ea typeface="ＭＳ Ｐゴシック" pitchFamily="34" charset="-128"/>
              </a:rPr>
              <a:t>[cut demo of moving around in grid world program]</a:t>
            </a:r>
          </a:p>
        </p:txBody>
      </p:sp>
      <p:sp>
        <p:nvSpPr>
          <p:cNvPr id="1945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8810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2C0BAA-F2C0-47C6-A20B-733CA31DCFFD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8810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548389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11/21/2024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D5E853-5CAF-42AD-AB47-7F5A49B7B5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0D8E34-F3E7-4F97-A3DF-30EEE989C0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8AB9D5-42F1-4DA5-90B3-823D47216A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876C05-7108-4656-9F43-674919BEE9B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C3EB89-3411-4E32-9B86-664EF2A4EA09}" type="datetimeFigureOut">
              <a:rPr lang="en-US" smtClean="0"/>
              <a:t>11/21/2024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57A914-9DAA-4AE9-A76A-42447258A5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C0452A-1F51-42B5-8497-BB68481ED6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5DC575-B3DA-4894-AC1D-D96F1860F1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41053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C8A46B-388C-4D77-BE61-52E7B1C913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6ECDA0-3BD6-450B-8B96-C3684DC875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D6CCF2-765D-4D39-83E7-42743CE9E7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9ECD599-93B8-46A3-9EF0-230980A89B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D0E1B5-5F66-4EE8-9EE1-86A03BA8AD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C4E6235-3EAC-4DFF-9A14-1ADA715CC2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C3EB89-3411-4E32-9B86-664EF2A4EA09}" type="datetimeFigureOut">
              <a:rPr lang="en-US" smtClean="0"/>
              <a:t>11/21/2024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132BF57-DA9A-4492-A076-AB71F5BE9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B5FCD9-5D4E-4E57-9402-7599F9885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5DC575-B3DA-4894-AC1D-D96F1860F1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78974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300DDE-4BCF-4525-91BE-72A54FC8C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9F6FE61-20C8-49B5-BF10-C0DCB24C67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C3EB89-3411-4E32-9B86-664EF2A4EA09}" type="datetimeFigureOut">
              <a:rPr lang="en-US" smtClean="0"/>
              <a:t>11/21/2024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D4D872-320C-4D19-B900-0E59609A4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0B071D-2650-40F5-8B1E-46DF9DB8D8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5DC575-B3DA-4894-AC1D-D96F1860F1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96256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A747EB5-7CA0-4A83-9D1B-19C1436051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C3EB89-3411-4E32-9B86-664EF2A4EA09}" type="datetimeFigureOut">
              <a:rPr lang="en-US" smtClean="0"/>
              <a:t>11/21/2024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32C3624-E3A1-4C8A-95B8-43FE56CEEE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65764B-81AF-4873-8E85-B90AF3207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5DC575-B3DA-4894-AC1D-D96F1860F1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28969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7F3DD2-9E90-4EBF-9B07-2194BDC33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E8BFE9-2F23-4BCD-B60A-0983EBBCEB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95FE31-2336-4B0E-BC8F-3572FA6EC2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DFD6EC-511A-455D-8BD9-982DE4390AD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C3EB89-3411-4E32-9B86-664EF2A4EA09}" type="datetimeFigureOut">
              <a:rPr lang="en-US" smtClean="0"/>
              <a:t>11/21/2024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67B1AA-215E-4D2A-873E-12B2C91049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5E25FC-1B80-4F9E-AB2D-C76EBB6450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5DC575-B3DA-4894-AC1D-D96F1860F1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729744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39F35-1611-42F7-A008-1247A6AC1D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E268273-8ED8-4A31-9442-466BDD24B81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6F42B4-A61A-4FDA-B0DC-F40834BD8E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D9FEBD-503F-464B-B22C-555050B32A4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C3EB89-3411-4E32-9B86-664EF2A4EA09}" type="datetimeFigureOut">
              <a:rPr lang="en-US" smtClean="0"/>
              <a:t>11/21/2024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AC58AB-1586-418B-A030-C9B1CABED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CF43F4-342D-4F33-99B8-27ACFF6C0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5DC575-B3DA-4894-AC1D-D96F1860F1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308813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4AEEE-3587-4C7D-BAA3-0C3E401F31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8654F2-609F-41BE-BF94-9566C0BCC8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FEAD64-81FE-45C7-87BE-C99041D876D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C3EB89-3411-4E32-9B86-664EF2A4EA09}" type="datetimeFigureOut">
              <a:rPr lang="en-US" smtClean="0"/>
              <a:t>11/21/2024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C9082A-2241-44ED-B9AD-9750B21A6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710290-45AC-4A7C-9A77-667E4B9CF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5DC575-B3DA-4894-AC1D-D96F1860F1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103426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D5DDBF4-DC75-4000-B4CD-4560FF8BCA5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38E350-8C93-428E-9B85-FE7F21988F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B2166D-1728-4813-9139-87CA01351A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C3EB89-3411-4E32-9B86-664EF2A4EA09}" type="datetimeFigureOut">
              <a:rPr lang="en-US" smtClean="0"/>
              <a:t>11/21/2024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F9C6B2-CD29-4F7A-8C8F-E7523A74F3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4A101A-1A5F-4B8A-B35C-38FD5CC03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5DC575-B3DA-4894-AC1D-D96F1860F1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60343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11/21/2024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11/21/2024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11/21/2024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11/21/2024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CBC037-32FA-4360-ABE3-07627B2BC3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505A9D-A4AF-4C69-803F-B3FD8FE7AA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5154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CBC037-32FA-4360-ABE3-07627B2BC3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505A9D-A4AF-4C69-803F-B3FD8FE7AA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42807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15EC7-C509-45E9-A595-C7C08F504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099" y="367131"/>
            <a:ext cx="10515600" cy="627812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B61D1F-B34A-4BF8-908F-7A23699398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099" y="1113178"/>
            <a:ext cx="10515600" cy="2039539"/>
          </a:xfrm>
          <a:prstGeom prst="rect">
            <a:avLst/>
          </a:prstGeom>
        </p:spPr>
        <p:txBody>
          <a:bodyPr/>
          <a:lstStyle>
            <a:lvl1pPr marL="0" indent="0">
              <a:buFont typeface="Wingdings" panose="05000000000000000000" pitchFamily="2" charset="2"/>
              <a:buNone/>
              <a:defRPr>
                <a:solidFill>
                  <a:schemeClr val="accent1">
                    <a:lumMod val="75000"/>
                  </a:schemeClr>
                </a:solidFill>
              </a:defRPr>
            </a:lvl1pPr>
            <a:lvl2pPr marL="230188" indent="-230188">
              <a:buFont typeface="Wingdings" panose="05000000000000000000" pitchFamily="2" charset="2"/>
              <a:buChar char="§"/>
              <a:defRPr/>
            </a:lvl2pPr>
            <a:lvl3pPr marL="460375" indent="-230188">
              <a:buFont typeface="Wingdings" panose="05000000000000000000" pitchFamily="2" charset="2"/>
              <a:buChar char="§"/>
              <a:defRPr/>
            </a:lvl3pPr>
            <a:lvl4pPr marL="684213" indent="-223838">
              <a:buFont typeface="Wingdings" panose="05000000000000000000" pitchFamily="2" charset="2"/>
              <a:buChar char="§"/>
              <a:defRPr/>
            </a:lvl4pPr>
            <a:lvl5pPr marL="914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16F6A89D-691A-4F7C-98F1-F0C593DCAC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96837" y="6362388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4E5DC575-B3DA-4894-AC1D-D96F1860F14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70116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48BDF3-C675-4FE4-A910-AC4D96386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1E326A-32E2-4FAA-B286-2C7318FA99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11D807-F2AA-4847-A712-DB46B5082E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C3EB89-3411-4E32-9B86-664EF2A4EA09}" type="datetimeFigureOut">
              <a:rPr lang="en-US" smtClean="0"/>
              <a:t>11/21/2024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18B119-C720-495E-B60C-22CBB6586E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E2A286-1540-4D00-A534-703021A3B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5DC575-B3DA-4894-AC1D-D96F1860F1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9897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082516" y="172719"/>
            <a:ext cx="10026966" cy="7219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85135" y="1416303"/>
            <a:ext cx="11221728" cy="3233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758493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wmf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4.jp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jp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52.png"/><Relationship Id="rId7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54.jpg"/><Relationship Id="rId4" Type="http://schemas.openxmlformats.org/officeDocument/2006/relationships/image" Target="../media/image53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g"/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71.jp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76.png"/><Relationship Id="rId7" Type="http://schemas.openxmlformats.org/officeDocument/2006/relationships/image" Target="../media/image80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Relationship Id="rId9" Type="http://schemas.openxmlformats.org/officeDocument/2006/relationships/image" Target="../media/image82.jp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76.png"/><Relationship Id="rId7" Type="http://schemas.openxmlformats.org/officeDocument/2006/relationships/image" Target="../media/image80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Relationship Id="rId9" Type="http://schemas.openxmlformats.org/officeDocument/2006/relationships/image" Target="../media/image82.jp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76.png"/><Relationship Id="rId7" Type="http://schemas.openxmlformats.org/officeDocument/2006/relationships/image" Target="../media/image80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Relationship Id="rId9" Type="http://schemas.openxmlformats.org/officeDocument/2006/relationships/image" Target="../media/image82.jp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76.png"/><Relationship Id="rId7" Type="http://schemas.openxmlformats.org/officeDocument/2006/relationships/image" Target="../media/image80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Relationship Id="rId9" Type="http://schemas.openxmlformats.org/officeDocument/2006/relationships/image" Target="../media/image82.jp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76.png"/><Relationship Id="rId7" Type="http://schemas.openxmlformats.org/officeDocument/2006/relationships/image" Target="../media/image80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Relationship Id="rId9" Type="http://schemas.openxmlformats.org/officeDocument/2006/relationships/image" Target="../media/image82.jp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76.png"/><Relationship Id="rId7" Type="http://schemas.openxmlformats.org/officeDocument/2006/relationships/image" Target="../media/image80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Relationship Id="rId9" Type="http://schemas.openxmlformats.org/officeDocument/2006/relationships/image" Target="../media/image82.jp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g"/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jp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jpg"/><Relationship Id="rId2" Type="http://schemas.openxmlformats.org/officeDocument/2006/relationships/image" Target="../media/image10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105.png"/><Relationship Id="rId4" Type="http://schemas.openxmlformats.org/officeDocument/2006/relationships/image" Target="../media/image104.jp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g"/><Relationship Id="rId2" Type="http://schemas.openxmlformats.org/officeDocument/2006/relationships/image" Target="../media/image107.jp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jpg"/><Relationship Id="rId2" Type="http://schemas.openxmlformats.org/officeDocument/2006/relationships/image" Target="../media/image108.jp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jpg"/><Relationship Id="rId2" Type="http://schemas.openxmlformats.org/officeDocument/2006/relationships/image" Target="../media/image11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2.jp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jpg"/><Relationship Id="rId3" Type="http://schemas.openxmlformats.org/officeDocument/2006/relationships/image" Target="../media/image83.jpg"/><Relationship Id="rId7" Type="http://schemas.openxmlformats.org/officeDocument/2006/relationships/image" Target="../media/image120.jpg"/><Relationship Id="rId2" Type="http://schemas.openxmlformats.org/officeDocument/2006/relationships/image" Target="../media/image107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9.jpg"/><Relationship Id="rId5" Type="http://schemas.openxmlformats.org/officeDocument/2006/relationships/image" Target="../media/image104.jpg"/><Relationship Id="rId4" Type="http://schemas.openxmlformats.org/officeDocument/2006/relationships/image" Target="../media/image102.jp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3010830" y="2499732"/>
            <a:ext cx="5419493" cy="1524000"/>
          </a:xfrm>
        </p:spPr>
        <p:txBody>
          <a:bodyPr/>
          <a:lstStyle/>
          <a:p>
            <a:pPr eaLnBrk="1" hangingPunct="1"/>
            <a:r>
              <a:rPr lang="en-US" sz="4267" dirty="0"/>
              <a:t>Markov Decision Processes</a:t>
            </a:r>
          </a:p>
        </p:txBody>
      </p:sp>
    </p:spTree>
    <p:extLst>
      <p:ext uri="{BB962C8B-B14F-4D97-AF65-F5344CB8AC3E}">
        <p14:creationId xmlns:p14="http://schemas.microsoft.com/office/powerpoint/2010/main" val="24040557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077D960-60AC-51D0-0D0C-E8683F4293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9822"/>
            <a:ext cx="10515600" cy="6558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570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F63CCC69-2E89-6FA1-69A8-7990F00659C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33350" y="427166"/>
            <a:ext cx="11925300" cy="4924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MDP Context vs. Search Context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800100" lvl="1" indent="-34290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</a:t>
            </a: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MDP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Decision-making under uncertainty with rewards and penalties.</a:t>
            </a:r>
          </a:p>
          <a:p>
            <a:pPr marL="800100" lvl="1" indent="-34290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Search Methods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Finding a path from start to goal, often with a set end state</a:t>
            </a: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Probabilistic Outcomes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800100" lvl="1" indent="-34290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</a:t>
            </a: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Game Show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Probabilities of success and risk of failure at each step.</a:t>
            </a:r>
          </a:p>
          <a:p>
            <a:pPr marL="800100" lvl="1" indent="-34290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Search Methods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Typically, </a:t>
            </a: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deterministic transitions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between states (e.g., BFS)</a:t>
            </a: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Goal: Reward Maximization vs. Pathfinding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800100" lvl="1" indent="-34290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</a:t>
            </a: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Game Show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Aim to </a:t>
            </a: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maximize cumulative reward</a:t>
            </a:r>
            <a:endParaRPr kumimoji="0" lang="en-US" altLang="en-US" sz="2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800100" lvl="1" indent="-34290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Search Methods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Focus on </a:t>
            </a: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finding an optimal path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to the goal (not on rewards)</a:t>
            </a: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Dynamic Decision-Making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800100" lvl="1" indent="-34290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MDP:</a:t>
            </a:r>
            <a:r>
              <a:rPr kumimoji="0" lang="en-US" altLang="en-US" sz="2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Reevaluate strategy based on risks/rewards at each step.</a:t>
            </a:r>
            <a:endParaRPr lang="en-US" sz="2200" dirty="0"/>
          </a:p>
          <a:p>
            <a:pPr marL="800100" lvl="1" indent="-34290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200" b="1" dirty="0">
                <a:latin typeface="Arial" panose="020B0604020202020204" pitchFamily="34" charset="0"/>
              </a:rPr>
              <a:t>Search Methods: </a:t>
            </a:r>
            <a:r>
              <a:rPr lang="en-US" sz="2200" dirty="0">
                <a:latin typeface="Arial" panose="020B0604020202020204" pitchFamily="34" charset="0"/>
              </a:rPr>
              <a:t>Follow a defined strategy without reward-risk assessment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485171-5AA8-3308-7BB2-6B75A7148D71}"/>
              </a:ext>
            </a:extLst>
          </p:cNvPr>
          <p:cNvSpPr txBox="1"/>
          <p:nvPr/>
        </p:nvSpPr>
        <p:spPr>
          <a:xfrm>
            <a:off x="685800" y="5599837"/>
            <a:ext cx="10287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Game Show (MDP): Sequential, probabilistic, reward-driven</a:t>
            </a:r>
          </a:p>
          <a:p>
            <a:r>
              <a:rPr lang="en-US" sz="2400" dirty="0"/>
              <a:t>Search  Methods: Deterministic, path-driven, goal-oriented</a:t>
            </a:r>
          </a:p>
        </p:txBody>
      </p:sp>
    </p:spTree>
    <p:extLst>
      <p:ext uri="{BB962C8B-B14F-4D97-AF65-F5344CB8AC3E}">
        <p14:creationId xmlns:p14="http://schemas.microsoft.com/office/powerpoint/2010/main" val="29291077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69443" y="172719"/>
            <a:ext cx="5855335" cy="7219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Non-Deterministic</a:t>
            </a:r>
            <a:r>
              <a:rPr spc="-25" dirty="0"/>
              <a:t> </a:t>
            </a:r>
            <a:r>
              <a:rPr dirty="0"/>
              <a:t>Search</a:t>
            </a:r>
          </a:p>
        </p:txBody>
      </p:sp>
      <p:sp>
        <p:nvSpPr>
          <p:cNvPr id="3" name="object 3"/>
          <p:cNvSpPr/>
          <p:nvPr/>
        </p:nvSpPr>
        <p:spPr>
          <a:xfrm>
            <a:off x="3048095" y="1219200"/>
            <a:ext cx="6150137" cy="53276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Title 1"/>
          <p:cNvSpPr>
            <a:spLocks noGrp="1"/>
          </p:cNvSpPr>
          <p:nvPr>
            <p:ph type="title"/>
          </p:nvPr>
        </p:nvSpPr>
        <p:spPr>
          <a:xfrm>
            <a:off x="574402" y="0"/>
            <a:ext cx="10515600" cy="627812"/>
          </a:xfrm>
        </p:spPr>
        <p:txBody>
          <a:bodyPr/>
          <a:lstStyle/>
          <a:p>
            <a:pPr algn="ctr"/>
            <a:r>
              <a:rPr lang="en-US" dirty="0">
                <a:ea typeface="ＭＳ Ｐゴシック" pitchFamily="34" charset="-128"/>
              </a:rPr>
              <a:t>Example: Grid World</a:t>
            </a:r>
          </a:p>
        </p:txBody>
      </p:sp>
      <p:sp>
        <p:nvSpPr>
          <p:cNvPr id="18436" name="Rectangle 3"/>
          <p:cNvSpPr txBox="1">
            <a:spLocks noChangeArrowheads="1"/>
          </p:cNvSpPr>
          <p:nvPr/>
        </p:nvSpPr>
        <p:spPr bwMode="auto">
          <a:xfrm>
            <a:off x="285135" y="504289"/>
            <a:ext cx="6705600" cy="41123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marR="0" lvl="0" indent="-342900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2E75B5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E75B5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A maze-like problem</a:t>
            </a:r>
          </a:p>
          <a:p>
            <a:pPr marL="800100" marR="0" lvl="1" indent="-342900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The agent lives in a grid</a:t>
            </a:r>
          </a:p>
          <a:p>
            <a:pPr marL="800100" marR="0" lvl="1" indent="-342900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Walls block the agent’</a:t>
            </a:r>
            <a:r>
              <a:rPr kumimoji="0" lang="en-US" altLang="ja-JP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s path</a:t>
            </a:r>
          </a:p>
          <a:p>
            <a:pPr marL="800100" marR="0" lvl="1" indent="-342900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endParaRPr kumimoji="0" lang="en-US" altLang="ja-JP" sz="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+mn-cs"/>
            </a:endParaRPr>
          </a:p>
          <a:p>
            <a:pPr marL="342900" marR="0" lvl="0" indent="-342900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2E75B5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E75B5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Noisy movement: </a:t>
            </a:r>
            <a:r>
              <a:rPr kumimoji="0" lang="en-US" altLang="ja-JP" sz="2400" b="0" i="0" u="none" strike="noStrike" kern="1200" cap="none" spc="0" normalizeH="0" baseline="0" noProof="0" dirty="0">
                <a:ln>
                  <a:noFill/>
                </a:ln>
                <a:solidFill>
                  <a:srgbClr val="2E75B5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actions do not always go as planned</a:t>
            </a:r>
          </a:p>
          <a:p>
            <a:pPr marL="800100" marR="0" lvl="1" indent="-342900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2E75B5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80% of the time, the action North, takes the agent North . (if there is no wall there)</a:t>
            </a:r>
          </a:p>
          <a:p>
            <a:pPr marL="800100" marR="0" lvl="1" indent="-342900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2E75B5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10% of the time, North takes the agent West; 10% East</a:t>
            </a:r>
          </a:p>
          <a:p>
            <a:pPr marL="800100" marR="0" lvl="1" indent="-342900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2E75B5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If there is a wall in the direction the agent would have been taken, the agent stays put</a:t>
            </a:r>
          </a:p>
          <a:p>
            <a:pPr marL="800100" marR="0" lvl="1" indent="-342900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2E75B5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+mn-cs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6240C2B-FC98-C790-D794-419DF908B58D}"/>
              </a:ext>
            </a:extLst>
          </p:cNvPr>
          <p:cNvGrpSpPr/>
          <p:nvPr/>
        </p:nvGrpSpPr>
        <p:grpSpPr>
          <a:xfrm>
            <a:off x="7315200" y="627812"/>
            <a:ext cx="4591665" cy="3484999"/>
            <a:chOff x="6990735" y="1371600"/>
            <a:chExt cx="4591665" cy="3484999"/>
          </a:xfrm>
        </p:grpSpPr>
        <p:pic>
          <p:nvPicPr>
            <p:cNvPr id="18434" name="Picture 4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6990735" y="1371600"/>
              <a:ext cx="4495800" cy="3484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074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7143135" y="1373299"/>
              <a:ext cx="4439265" cy="3197001"/>
            </a:xfrm>
            <a:prstGeom prst="rect">
              <a:avLst/>
            </a:prstGeom>
            <a:noFill/>
          </p:spPr>
        </p:pic>
        <p:pic>
          <p:nvPicPr>
            <p:cNvPr id="11" name="Picture 3"/>
            <p:cNvPicPr>
              <a:picLocks noChangeAspect="1" noChangeArrowheads="1"/>
            </p:cNvPicPr>
            <p:nvPr/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0210800" y="3896549"/>
              <a:ext cx="457200" cy="2446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2" name="Picture 4"/>
            <p:cNvPicPr>
              <a:picLocks noChangeAspect="1" noChangeArrowheads="1"/>
            </p:cNvPicPr>
            <p:nvPr/>
          </p:nvPicPr>
          <p:blipFill>
            <a:blip r:embed="rId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9067801" y="3886200"/>
              <a:ext cx="509618" cy="2188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3" name="Picture 5"/>
            <p:cNvPicPr>
              <a:picLocks noChangeAspect="1" noChangeArrowheads="1"/>
            </p:cNvPicPr>
            <p:nvPr/>
          </p:nvPicPr>
          <p:blipFill>
            <a:blip r:embed="rId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9677400" y="2895600"/>
              <a:ext cx="433322" cy="781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" name="Picture 2" descr="C:\Users\Dan\Dropbox\Office\CS 188\Ketrina Art\MDPs\AgentTopDown.png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9471422" y="3581400"/>
              <a:ext cx="815578" cy="762000"/>
            </a:xfrm>
            <a:prstGeom prst="rect">
              <a:avLst/>
            </a:prstGeom>
            <a:noFill/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FA458E54-25BA-CC3B-7C51-66A62F3BFC23}"/>
              </a:ext>
            </a:extLst>
          </p:cNvPr>
          <p:cNvSpPr txBox="1"/>
          <p:nvPr/>
        </p:nvSpPr>
        <p:spPr>
          <a:xfrm>
            <a:off x="482289" y="4616605"/>
            <a:ext cx="11709712" cy="20128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2E75B5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E75B5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The agent receives rewards each time step ( how it is different from Search formulation ?)</a:t>
            </a:r>
          </a:p>
          <a:p>
            <a:pPr marL="800100" marR="0" lvl="1" indent="-342900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Reward depends on agent’s state and action </a:t>
            </a:r>
          </a:p>
          <a:p>
            <a:pPr marL="800100" marR="0" lvl="1" indent="-342900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C</a:t>
            </a:r>
            <a:r>
              <a:rPr kumimoji="0" lang="en-US" altLang="ja-JP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an be positive, zero  or negative</a:t>
            </a:r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+mn-cs"/>
            </a:endParaRPr>
          </a:p>
          <a:p>
            <a:pPr marL="342900" marR="0" lvl="0" indent="-342900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2E75B5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E75B5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Goal: maximize sum of rewards</a:t>
            </a:r>
          </a:p>
        </p:txBody>
      </p:sp>
    </p:spTree>
    <p:extLst>
      <p:ext uri="{BB962C8B-B14F-4D97-AF65-F5344CB8AC3E}">
        <p14:creationId xmlns:p14="http://schemas.microsoft.com/office/powerpoint/2010/main" val="3932024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24300" y="172719"/>
            <a:ext cx="4344035" cy="7219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Grid </a:t>
            </a:r>
            <a:r>
              <a:rPr dirty="0"/>
              <a:t>World</a:t>
            </a:r>
            <a:r>
              <a:rPr spc="-65" dirty="0"/>
              <a:t> </a:t>
            </a:r>
            <a:r>
              <a:rPr dirty="0"/>
              <a:t>Actions</a:t>
            </a:r>
          </a:p>
        </p:txBody>
      </p:sp>
      <p:sp>
        <p:nvSpPr>
          <p:cNvPr id="3" name="object 3"/>
          <p:cNvSpPr/>
          <p:nvPr/>
        </p:nvSpPr>
        <p:spPr>
          <a:xfrm>
            <a:off x="1436307" y="1728787"/>
            <a:ext cx="2067595" cy="3113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050952" y="1805405"/>
            <a:ext cx="6607646" cy="45187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002791" y="1234440"/>
            <a:ext cx="3100070" cy="3994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10" dirty="0">
                <a:latin typeface="Calibri"/>
                <a:cs typeface="Calibri"/>
              </a:rPr>
              <a:t>Deterministic </a:t>
            </a:r>
            <a:r>
              <a:rPr sz="2400" spc="-5" dirty="0">
                <a:latin typeface="Calibri"/>
                <a:cs typeface="Calibri"/>
              </a:rPr>
              <a:t>Grid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World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148606" y="1234440"/>
            <a:ext cx="2695575" cy="3994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10" dirty="0">
                <a:latin typeface="Calibri"/>
                <a:cs typeface="Calibri"/>
              </a:rPr>
              <a:t>Stochastic </a:t>
            </a:r>
            <a:r>
              <a:rPr sz="2400" spc="-5" dirty="0">
                <a:latin typeface="Calibri"/>
                <a:cs typeface="Calibri"/>
              </a:rPr>
              <a:t>Grid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World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724400" y="1371601"/>
            <a:ext cx="76200" cy="5181600"/>
          </a:xfrm>
          <a:custGeom>
            <a:avLst/>
            <a:gdLst/>
            <a:ahLst/>
            <a:cxnLst/>
            <a:rect l="l" t="t" r="r" b="b"/>
            <a:pathLst>
              <a:path w="76200" h="5181600">
                <a:moveTo>
                  <a:pt x="0" y="0"/>
                </a:moveTo>
                <a:lnTo>
                  <a:pt x="76200" y="5181600"/>
                </a:lnTo>
              </a:path>
            </a:pathLst>
          </a:custGeom>
          <a:ln w="50800">
            <a:solidFill>
              <a:srgbClr val="3333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371600" y="4877716"/>
            <a:ext cx="2057400" cy="144261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8081252" y="4267200"/>
            <a:ext cx="314325" cy="3028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Calibri"/>
                <a:cs typeface="Calibri"/>
              </a:rPr>
              <a:t>0</a:t>
            </a:r>
            <a:r>
              <a:rPr sz="1800" spc="-5" dirty="0">
                <a:latin typeface="Calibri"/>
                <a:cs typeface="Calibri"/>
              </a:rPr>
              <a:t>.</a:t>
            </a:r>
            <a:r>
              <a:rPr sz="1800" dirty="0">
                <a:latin typeface="Calibri"/>
                <a:cs typeface="Calibri"/>
              </a:rPr>
              <a:t>8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177655" y="4081271"/>
            <a:ext cx="314325" cy="3028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Calibri"/>
                <a:cs typeface="Calibri"/>
              </a:rPr>
              <a:t>0</a:t>
            </a:r>
            <a:r>
              <a:rPr sz="1800" spc="-5" dirty="0">
                <a:latin typeface="Calibri"/>
                <a:cs typeface="Calibri"/>
              </a:rPr>
              <a:t>.</a:t>
            </a:r>
            <a:r>
              <a:rPr sz="1800" dirty="0">
                <a:latin typeface="Calibri"/>
                <a:cs typeface="Calibri"/>
              </a:rPr>
              <a:t>1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393076" y="4081271"/>
            <a:ext cx="314325" cy="3028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Calibri"/>
                <a:cs typeface="Calibri"/>
              </a:rPr>
              <a:t>0</a:t>
            </a:r>
            <a:r>
              <a:rPr sz="1800" spc="-5" dirty="0">
                <a:latin typeface="Calibri"/>
                <a:cs typeface="Calibri"/>
              </a:rPr>
              <a:t>.</a:t>
            </a:r>
            <a:r>
              <a:rPr sz="1800" dirty="0">
                <a:latin typeface="Calibri"/>
                <a:cs typeface="Calibri"/>
              </a:rPr>
              <a:t>1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08312" y="-35900"/>
            <a:ext cx="6175375" cy="7219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Markov </a:t>
            </a:r>
            <a:r>
              <a:rPr dirty="0"/>
              <a:t>Decision</a:t>
            </a:r>
            <a:r>
              <a:rPr spc="-25" dirty="0"/>
              <a:t> </a:t>
            </a:r>
            <a:r>
              <a:rPr spc="-5" dirty="0"/>
              <a:t>Processes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32200" y="687794"/>
            <a:ext cx="7311598" cy="552971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marR="2718435" indent="-342900">
              <a:lnSpc>
                <a:spcPct val="100000"/>
              </a:lnSpc>
              <a:buFont typeface="Malgun Gothic"/>
              <a:buChar char="▪"/>
              <a:tabLst>
                <a:tab pos="355600" algn="l"/>
              </a:tabLst>
            </a:pPr>
            <a:r>
              <a:rPr sz="3200" dirty="0">
                <a:solidFill>
                  <a:srgbClr val="333399"/>
                </a:solidFill>
                <a:latin typeface="Calibri"/>
                <a:cs typeface="Calibri"/>
              </a:rPr>
              <a:t>An MDP </a:t>
            </a:r>
            <a:r>
              <a:rPr sz="3200" spc="-5" dirty="0">
                <a:solidFill>
                  <a:srgbClr val="333399"/>
                </a:solidFill>
                <a:latin typeface="Calibri"/>
                <a:cs typeface="Calibri"/>
              </a:rPr>
              <a:t>is defined</a:t>
            </a:r>
            <a:r>
              <a:rPr sz="3200" spc="-5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3200" spc="-155" dirty="0">
                <a:solidFill>
                  <a:srgbClr val="333399"/>
                </a:solidFill>
                <a:latin typeface="Calibri"/>
                <a:cs typeface="Calibri"/>
              </a:rPr>
              <a:t>by:</a:t>
            </a:r>
            <a:endParaRPr sz="3200" dirty="0">
              <a:latin typeface="Calibri"/>
              <a:cs typeface="Calibri"/>
            </a:endParaRPr>
          </a:p>
          <a:p>
            <a:pPr marL="755650" lvl="1" indent="-285750">
              <a:lnSpc>
                <a:spcPct val="100000"/>
              </a:lnSpc>
              <a:spcBef>
                <a:spcPts val="40"/>
              </a:spcBef>
              <a:buFont typeface="Malgun Gothic"/>
              <a:buChar char="▪"/>
              <a:tabLst>
                <a:tab pos="755650" algn="l"/>
              </a:tabLst>
            </a:pPr>
            <a:r>
              <a:rPr sz="2800" dirty="0">
                <a:latin typeface="Calibri"/>
                <a:cs typeface="Calibri"/>
              </a:rPr>
              <a:t>A </a:t>
            </a:r>
            <a:r>
              <a:rPr sz="2800" spc="-5" dirty="0">
                <a:solidFill>
                  <a:srgbClr val="CC0000"/>
                </a:solidFill>
                <a:latin typeface="Calibri"/>
                <a:cs typeface="Calibri"/>
              </a:rPr>
              <a:t>set of states </a:t>
            </a:r>
            <a:r>
              <a:rPr sz="2800" dirty="0">
                <a:solidFill>
                  <a:srgbClr val="CC0000"/>
                </a:solidFill>
                <a:latin typeface="Calibri"/>
                <a:cs typeface="Calibri"/>
              </a:rPr>
              <a:t>s </a:t>
            </a:r>
            <a:r>
              <a:rPr sz="2800" dirty="0">
                <a:solidFill>
                  <a:srgbClr val="CC0000"/>
                </a:solidFill>
                <a:latin typeface="Symbol"/>
                <a:cs typeface="Symbol"/>
              </a:rPr>
              <a:t></a:t>
            </a:r>
            <a:r>
              <a:rPr sz="2800" spc="-16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CC0000"/>
                </a:solidFill>
                <a:latin typeface="Calibri"/>
                <a:cs typeface="Calibri"/>
              </a:rPr>
              <a:t>S</a:t>
            </a:r>
            <a:endParaRPr sz="2800" dirty="0">
              <a:latin typeface="Calibri"/>
              <a:cs typeface="Calibri"/>
            </a:endParaRPr>
          </a:p>
          <a:p>
            <a:pPr marL="755650" lvl="1" indent="-285750">
              <a:lnSpc>
                <a:spcPct val="100000"/>
              </a:lnSpc>
              <a:spcBef>
                <a:spcPts val="25"/>
              </a:spcBef>
              <a:buFont typeface="Malgun Gothic"/>
              <a:buChar char="▪"/>
              <a:tabLst>
                <a:tab pos="755650" algn="l"/>
              </a:tabLst>
            </a:pPr>
            <a:r>
              <a:rPr sz="2800" dirty="0">
                <a:latin typeface="Calibri"/>
                <a:cs typeface="Calibri"/>
              </a:rPr>
              <a:t>A </a:t>
            </a:r>
            <a:r>
              <a:rPr sz="2800" spc="-5" dirty="0">
                <a:solidFill>
                  <a:srgbClr val="CC0000"/>
                </a:solidFill>
                <a:latin typeface="Calibri"/>
                <a:cs typeface="Calibri"/>
              </a:rPr>
              <a:t>set of actions </a:t>
            </a:r>
            <a:r>
              <a:rPr sz="2800" dirty="0">
                <a:solidFill>
                  <a:srgbClr val="CC0000"/>
                </a:solidFill>
                <a:latin typeface="Calibri"/>
                <a:cs typeface="Calibri"/>
              </a:rPr>
              <a:t>a </a:t>
            </a:r>
            <a:r>
              <a:rPr sz="2800" dirty="0">
                <a:solidFill>
                  <a:srgbClr val="CC0000"/>
                </a:solidFill>
                <a:latin typeface="Symbol"/>
                <a:cs typeface="Symbol"/>
              </a:rPr>
              <a:t></a:t>
            </a:r>
            <a:r>
              <a:rPr sz="2800" spc="-155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CC0000"/>
                </a:solidFill>
                <a:latin typeface="Calibri"/>
                <a:cs typeface="Calibri"/>
              </a:rPr>
              <a:t>A</a:t>
            </a:r>
            <a:endParaRPr sz="2800" dirty="0">
              <a:latin typeface="Calibri"/>
              <a:cs typeface="Calibri"/>
            </a:endParaRPr>
          </a:p>
          <a:p>
            <a:pPr marL="755650" lvl="1" indent="-285750">
              <a:lnSpc>
                <a:spcPts val="2840"/>
              </a:lnSpc>
              <a:spcBef>
                <a:spcPts val="25"/>
              </a:spcBef>
              <a:buFont typeface="Malgun Gothic"/>
              <a:buChar char="▪"/>
              <a:tabLst>
                <a:tab pos="755650" algn="l"/>
              </a:tabLst>
            </a:pPr>
            <a:r>
              <a:rPr sz="2800" dirty="0">
                <a:latin typeface="Calibri"/>
                <a:cs typeface="Calibri"/>
              </a:rPr>
              <a:t>A </a:t>
            </a:r>
            <a:r>
              <a:rPr sz="2800" spc="-5" dirty="0">
                <a:solidFill>
                  <a:srgbClr val="CC0000"/>
                </a:solidFill>
                <a:latin typeface="Calibri"/>
                <a:cs typeface="Calibri"/>
              </a:rPr>
              <a:t>transition function T(s, </a:t>
            </a:r>
            <a:r>
              <a:rPr sz="2800" dirty="0">
                <a:solidFill>
                  <a:srgbClr val="CC0000"/>
                </a:solidFill>
                <a:latin typeface="Calibri"/>
                <a:cs typeface="Calibri"/>
              </a:rPr>
              <a:t>a,</a:t>
            </a:r>
            <a:r>
              <a:rPr sz="2800" spc="-45" dirty="0">
                <a:solidFill>
                  <a:srgbClr val="CC000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CC0000"/>
                </a:solidFill>
                <a:latin typeface="Calibri"/>
                <a:cs typeface="Calibri"/>
              </a:rPr>
              <a:t>s’)</a:t>
            </a:r>
            <a:endParaRPr sz="2800" dirty="0">
              <a:latin typeface="Calibri"/>
              <a:cs typeface="Calibri"/>
            </a:endParaRPr>
          </a:p>
          <a:p>
            <a:pPr marL="1155700" lvl="2" indent="-228600">
              <a:lnSpc>
                <a:spcPts val="2360"/>
              </a:lnSpc>
              <a:buClr>
                <a:srgbClr val="333399"/>
              </a:buClr>
              <a:buFont typeface="Malgun Gothic"/>
              <a:buChar char="▪"/>
              <a:tabLst>
                <a:tab pos="1155700" algn="l"/>
              </a:tabLst>
            </a:pPr>
            <a:r>
              <a:rPr sz="2400" spc="-5" dirty="0">
                <a:latin typeface="Calibri"/>
                <a:cs typeface="Calibri"/>
              </a:rPr>
              <a:t>Probability </a:t>
            </a:r>
            <a:r>
              <a:rPr sz="2400" dirty="0">
                <a:latin typeface="Calibri"/>
                <a:cs typeface="Calibri"/>
              </a:rPr>
              <a:t>that a </a:t>
            </a:r>
            <a:r>
              <a:rPr sz="2400" spc="-5" dirty="0">
                <a:latin typeface="Calibri"/>
                <a:cs typeface="Calibri"/>
              </a:rPr>
              <a:t>from </a:t>
            </a:r>
            <a:r>
              <a:rPr sz="2400" dirty="0">
                <a:latin typeface="Calibri"/>
                <a:cs typeface="Calibri"/>
              </a:rPr>
              <a:t>s </a:t>
            </a:r>
            <a:r>
              <a:rPr sz="2400" spc="-5" dirty="0">
                <a:latin typeface="Calibri"/>
                <a:cs typeface="Calibri"/>
              </a:rPr>
              <a:t>leads </a:t>
            </a:r>
            <a:r>
              <a:rPr sz="2400" dirty="0">
                <a:latin typeface="Calibri"/>
                <a:cs typeface="Calibri"/>
              </a:rPr>
              <a:t>to s’, </a:t>
            </a:r>
            <a:r>
              <a:rPr sz="2400" spc="-5" dirty="0">
                <a:latin typeface="Calibri"/>
                <a:cs typeface="Calibri"/>
              </a:rPr>
              <a:t>i.e., </a:t>
            </a:r>
            <a:r>
              <a:rPr sz="2400" dirty="0">
                <a:latin typeface="Calibri"/>
                <a:cs typeface="Calibri"/>
              </a:rPr>
              <a:t>P(s’| s, </a:t>
            </a:r>
            <a:r>
              <a:rPr sz="2400" spc="-295" dirty="0">
                <a:latin typeface="Calibri"/>
                <a:cs typeface="Calibri"/>
              </a:rPr>
              <a:t>a)</a:t>
            </a:r>
            <a:endParaRPr sz="2400" dirty="0">
              <a:latin typeface="Calibri"/>
              <a:cs typeface="Calibri"/>
            </a:endParaRPr>
          </a:p>
          <a:p>
            <a:pPr marL="1155700" lvl="2" indent="-228600">
              <a:lnSpc>
                <a:spcPct val="100000"/>
              </a:lnSpc>
              <a:buClr>
                <a:srgbClr val="333399"/>
              </a:buClr>
              <a:buFont typeface="Malgun Gothic"/>
              <a:buChar char="▪"/>
              <a:tabLst>
                <a:tab pos="1155700" algn="l"/>
              </a:tabLst>
            </a:pPr>
            <a:r>
              <a:rPr sz="2400" dirty="0">
                <a:latin typeface="Calibri"/>
                <a:cs typeface="Calibri"/>
              </a:rPr>
              <a:t>Also called the </a:t>
            </a:r>
            <a:r>
              <a:rPr sz="2400" spc="-5" dirty="0">
                <a:latin typeface="Calibri"/>
                <a:cs typeface="Calibri"/>
              </a:rPr>
              <a:t>model or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dynamics</a:t>
            </a:r>
            <a:endParaRPr sz="2400" dirty="0">
              <a:latin typeface="Calibri"/>
              <a:cs typeface="Calibri"/>
            </a:endParaRPr>
          </a:p>
          <a:p>
            <a:pPr marL="755650" lvl="1" indent="-285750">
              <a:lnSpc>
                <a:spcPct val="100000"/>
              </a:lnSpc>
              <a:spcBef>
                <a:spcPts val="5"/>
              </a:spcBef>
              <a:buFont typeface="Malgun Gothic"/>
              <a:buChar char="▪"/>
              <a:tabLst>
                <a:tab pos="755650" algn="l"/>
              </a:tabLst>
            </a:pPr>
            <a:r>
              <a:rPr sz="2800" dirty="0">
                <a:latin typeface="Calibri"/>
                <a:cs typeface="Calibri"/>
              </a:rPr>
              <a:t>A </a:t>
            </a:r>
            <a:r>
              <a:rPr sz="2800" dirty="0">
                <a:solidFill>
                  <a:srgbClr val="CC0000"/>
                </a:solidFill>
                <a:latin typeface="Calibri"/>
                <a:cs typeface="Calibri"/>
              </a:rPr>
              <a:t>reward </a:t>
            </a:r>
            <a:r>
              <a:rPr sz="2800" spc="-5" dirty="0">
                <a:solidFill>
                  <a:srgbClr val="CC0000"/>
                </a:solidFill>
                <a:latin typeface="Calibri"/>
                <a:cs typeface="Calibri"/>
              </a:rPr>
              <a:t>function R(s, </a:t>
            </a:r>
            <a:r>
              <a:rPr sz="2800" dirty="0">
                <a:solidFill>
                  <a:srgbClr val="CC0000"/>
                </a:solidFill>
                <a:latin typeface="Calibri"/>
                <a:cs typeface="Calibri"/>
              </a:rPr>
              <a:t>a,</a:t>
            </a:r>
            <a:r>
              <a:rPr sz="2800" spc="-80" dirty="0">
                <a:solidFill>
                  <a:srgbClr val="CC000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CC0000"/>
                </a:solidFill>
                <a:latin typeface="Calibri"/>
                <a:cs typeface="Calibri"/>
              </a:rPr>
              <a:t>s’)</a:t>
            </a:r>
            <a:endParaRPr sz="2800" dirty="0">
              <a:latin typeface="Calibri"/>
              <a:cs typeface="Calibri"/>
            </a:endParaRPr>
          </a:p>
          <a:p>
            <a:pPr marL="1155700" lvl="2" indent="-228600">
              <a:lnSpc>
                <a:spcPct val="100000"/>
              </a:lnSpc>
              <a:spcBef>
                <a:spcPts val="10"/>
              </a:spcBef>
              <a:buClr>
                <a:srgbClr val="333399"/>
              </a:buClr>
              <a:buFont typeface="Malgun Gothic"/>
              <a:buChar char="▪"/>
              <a:tabLst>
                <a:tab pos="1155700" algn="l"/>
              </a:tabLst>
            </a:pPr>
            <a:r>
              <a:rPr sz="2400" dirty="0">
                <a:latin typeface="Calibri"/>
                <a:cs typeface="Calibri"/>
              </a:rPr>
              <a:t>Sometimes </a:t>
            </a:r>
            <a:r>
              <a:rPr sz="2400" spc="-5" dirty="0">
                <a:latin typeface="Calibri"/>
                <a:cs typeface="Calibri"/>
              </a:rPr>
              <a:t>just </a:t>
            </a:r>
            <a:r>
              <a:rPr sz="2400" dirty="0">
                <a:latin typeface="Calibri"/>
                <a:cs typeface="Calibri"/>
              </a:rPr>
              <a:t>R(s) </a:t>
            </a:r>
            <a:r>
              <a:rPr sz="2400" spc="-5" dirty="0">
                <a:latin typeface="Calibri"/>
                <a:cs typeface="Calibri"/>
              </a:rPr>
              <a:t>or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R(s’)</a:t>
            </a:r>
            <a:endParaRPr lang="en-US" sz="2400" dirty="0">
              <a:latin typeface="Calibri"/>
              <a:cs typeface="Calibri"/>
            </a:endParaRPr>
          </a:p>
          <a:p>
            <a:pPr marL="1155700" lvl="2" indent="-228600">
              <a:lnSpc>
                <a:spcPct val="100000"/>
              </a:lnSpc>
              <a:spcBef>
                <a:spcPts val="10"/>
              </a:spcBef>
              <a:buClr>
                <a:srgbClr val="333399"/>
              </a:buClr>
              <a:buFont typeface="Malgun Gothic"/>
              <a:buChar char="▪"/>
              <a:tabLst>
                <a:tab pos="1155700" algn="l"/>
              </a:tabLst>
            </a:pPr>
            <a:r>
              <a:rPr lang="en-US" sz="2400" dirty="0"/>
              <a:t>MDPs are modeled with small "living" rewards at each step to reward an agent’s survival</a:t>
            </a:r>
          </a:p>
          <a:p>
            <a:pPr marL="1155700" lvl="2" indent="-228600">
              <a:lnSpc>
                <a:spcPct val="100000"/>
              </a:lnSpc>
              <a:spcBef>
                <a:spcPts val="10"/>
              </a:spcBef>
              <a:buClr>
                <a:srgbClr val="333399"/>
              </a:buClr>
              <a:buFont typeface="Malgun Gothic"/>
              <a:buChar char="▪"/>
              <a:tabLst>
                <a:tab pos="1155700" algn="l"/>
              </a:tabLst>
            </a:pPr>
            <a:r>
              <a:rPr lang="en-US" sz="2400" dirty="0"/>
              <a:t> along with large rewards for arriving at a terminal state</a:t>
            </a:r>
            <a:endParaRPr sz="2400" dirty="0">
              <a:latin typeface="Calibri"/>
              <a:cs typeface="Calibri"/>
            </a:endParaRPr>
          </a:p>
          <a:p>
            <a:pPr marL="755650" lvl="1" indent="-285750">
              <a:lnSpc>
                <a:spcPct val="100000"/>
              </a:lnSpc>
              <a:spcBef>
                <a:spcPts val="5"/>
              </a:spcBef>
              <a:buFont typeface="Malgun Gothic"/>
              <a:buChar char="▪"/>
              <a:tabLst>
                <a:tab pos="755650" algn="l"/>
              </a:tabLst>
            </a:pPr>
            <a:r>
              <a:rPr sz="2800" dirty="0">
                <a:latin typeface="Calibri"/>
                <a:cs typeface="Calibri"/>
              </a:rPr>
              <a:t>A </a:t>
            </a:r>
            <a:r>
              <a:rPr sz="2800" spc="-5" dirty="0">
                <a:solidFill>
                  <a:srgbClr val="CC0000"/>
                </a:solidFill>
                <a:latin typeface="Calibri"/>
                <a:cs typeface="Calibri"/>
              </a:rPr>
              <a:t>start</a:t>
            </a:r>
            <a:r>
              <a:rPr sz="2800" spc="-95" dirty="0">
                <a:solidFill>
                  <a:srgbClr val="CC000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CC0000"/>
                </a:solidFill>
                <a:latin typeface="Calibri"/>
                <a:cs typeface="Calibri"/>
              </a:rPr>
              <a:t>state</a:t>
            </a:r>
            <a:endParaRPr sz="2800" dirty="0">
              <a:latin typeface="Calibri"/>
              <a:cs typeface="Calibri"/>
            </a:endParaRPr>
          </a:p>
          <a:p>
            <a:pPr marL="755650" lvl="1" indent="-285750">
              <a:lnSpc>
                <a:spcPct val="100000"/>
              </a:lnSpc>
              <a:buFont typeface="Malgun Gothic"/>
              <a:buChar char="▪"/>
              <a:tabLst>
                <a:tab pos="755650" algn="l"/>
              </a:tabLst>
            </a:pPr>
            <a:r>
              <a:rPr lang="en-US" sz="2800" spc="-5" dirty="0">
                <a:latin typeface="Calibri"/>
                <a:cs typeface="Calibri"/>
              </a:rPr>
              <a:t>Possible one or more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CC0000"/>
                </a:solidFill>
                <a:latin typeface="Calibri"/>
                <a:cs typeface="Calibri"/>
              </a:rPr>
              <a:t>terminal</a:t>
            </a:r>
            <a:r>
              <a:rPr sz="2800" spc="-55" dirty="0">
                <a:solidFill>
                  <a:srgbClr val="CC000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CC0000"/>
                </a:solidFill>
                <a:latin typeface="Calibri"/>
                <a:cs typeface="Calibri"/>
              </a:rPr>
              <a:t>state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772400" y="686095"/>
            <a:ext cx="4493065" cy="3484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924800" y="687794"/>
            <a:ext cx="4439264" cy="3197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992465" y="3209839"/>
            <a:ext cx="457200" cy="24688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849465" y="3200695"/>
            <a:ext cx="512064" cy="21945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459065" y="2210095"/>
            <a:ext cx="435864" cy="78333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0253086" y="2895895"/>
            <a:ext cx="815577" cy="7620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97162" y="172719"/>
            <a:ext cx="6798309" cy="7219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What </a:t>
            </a:r>
            <a:r>
              <a:rPr dirty="0"/>
              <a:t>is </a:t>
            </a:r>
            <a:r>
              <a:rPr spc="-5" dirty="0"/>
              <a:t>Markov </a:t>
            </a:r>
            <a:r>
              <a:rPr dirty="0"/>
              <a:t>about</a:t>
            </a:r>
            <a:r>
              <a:rPr spc="-25" dirty="0"/>
              <a:t> </a:t>
            </a:r>
            <a:r>
              <a:rPr dirty="0"/>
              <a:t>MDPs?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67334" y="1183616"/>
            <a:ext cx="7727315" cy="18719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buFont typeface="Malgun Gothic"/>
              <a:buChar char="▪"/>
              <a:tabLst>
                <a:tab pos="354965" algn="l"/>
                <a:tab pos="355600" algn="l"/>
              </a:tabLst>
            </a:pPr>
            <a:r>
              <a:rPr sz="2400" spc="-5" dirty="0">
                <a:solidFill>
                  <a:srgbClr val="333399"/>
                </a:solidFill>
                <a:latin typeface="Calibri"/>
                <a:cs typeface="Calibri"/>
              </a:rPr>
              <a:t>“Markov” generally </a:t>
            </a: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means </a:t>
            </a:r>
            <a:r>
              <a:rPr sz="2400" spc="-5" dirty="0">
                <a:solidFill>
                  <a:srgbClr val="333399"/>
                </a:solidFill>
                <a:latin typeface="Calibri"/>
                <a:cs typeface="Calibri"/>
              </a:rPr>
              <a:t>that given the </a:t>
            </a: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present </a:t>
            </a:r>
            <a:r>
              <a:rPr sz="2400" spc="-5" dirty="0">
                <a:solidFill>
                  <a:srgbClr val="333399"/>
                </a:solidFill>
                <a:latin typeface="Calibri"/>
                <a:cs typeface="Calibri"/>
              </a:rPr>
              <a:t>state, the  </a:t>
            </a: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future and </a:t>
            </a:r>
            <a:r>
              <a:rPr sz="2400" spc="-5" dirty="0">
                <a:solidFill>
                  <a:srgbClr val="333399"/>
                </a:solidFill>
                <a:latin typeface="Calibri"/>
                <a:cs typeface="Calibri"/>
              </a:rPr>
              <a:t>the past </a:t>
            </a: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are</a:t>
            </a:r>
            <a:r>
              <a:rPr sz="2400" spc="-7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independent</a:t>
            </a:r>
            <a:endParaRPr sz="24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lr>
                <a:srgbClr val="333399"/>
              </a:buClr>
              <a:buFont typeface="Malgun Gothic"/>
              <a:buChar char="▪"/>
            </a:pPr>
            <a:endParaRPr sz="2500" dirty="0">
              <a:latin typeface="Times New Roman"/>
              <a:cs typeface="Times New Roman"/>
            </a:endParaRPr>
          </a:p>
          <a:p>
            <a:pPr marL="355600" marR="493395" indent="-342900">
              <a:lnSpc>
                <a:spcPct val="100800"/>
              </a:lnSpc>
              <a:buFont typeface="Malgun Gothic"/>
              <a:buChar char="▪"/>
              <a:tabLst>
                <a:tab pos="354965" algn="l"/>
                <a:tab pos="355600" algn="l"/>
              </a:tabLst>
            </a:pPr>
            <a:r>
              <a:rPr sz="2400" spc="-5" dirty="0">
                <a:solidFill>
                  <a:srgbClr val="333399"/>
                </a:solidFill>
                <a:latin typeface="Calibri"/>
                <a:cs typeface="Calibri"/>
              </a:rPr>
              <a:t>For Markov decision processes, “Markov” </a:t>
            </a: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means </a:t>
            </a:r>
            <a:r>
              <a:rPr sz="2400" spc="-5" dirty="0">
                <a:solidFill>
                  <a:srgbClr val="333399"/>
                </a:solidFill>
                <a:latin typeface="Calibri"/>
                <a:cs typeface="Calibri"/>
              </a:rPr>
              <a:t>action  outcomes </a:t>
            </a: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depend </a:t>
            </a:r>
            <a:r>
              <a:rPr sz="2400" spc="-5" dirty="0">
                <a:solidFill>
                  <a:srgbClr val="333399"/>
                </a:solidFill>
                <a:latin typeface="Calibri"/>
                <a:cs typeface="Calibri"/>
              </a:rPr>
              <a:t>only on the </a:t>
            </a: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current</a:t>
            </a:r>
            <a:r>
              <a:rPr sz="2400" spc="-5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333399"/>
                </a:solidFill>
                <a:latin typeface="Calibri"/>
                <a:cs typeface="Calibri"/>
              </a:rPr>
              <a:t>state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296400" y="1447800"/>
            <a:ext cx="2143125" cy="27908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106612" y="4191000"/>
            <a:ext cx="193675" cy="825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344612" y="3581400"/>
            <a:ext cx="7189786" cy="3048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344612" y="4648200"/>
            <a:ext cx="3497262" cy="3048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535935" y="4384040"/>
            <a:ext cx="10664825" cy="17367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373235" marR="5080" indent="-142240">
              <a:lnSpc>
                <a:spcPts val="2090"/>
              </a:lnSpc>
            </a:pPr>
            <a:r>
              <a:rPr sz="1800" spc="-10" dirty="0">
                <a:latin typeface="Calibri"/>
                <a:cs typeface="Calibri"/>
              </a:rPr>
              <a:t>Andrey</a:t>
            </a:r>
            <a:r>
              <a:rPr sz="1800" spc="-8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Markov  </a:t>
            </a:r>
            <a:r>
              <a:rPr sz="1800" spc="-5" dirty="0">
                <a:latin typeface="Calibri"/>
                <a:cs typeface="Calibri"/>
              </a:rPr>
              <a:t>(1856-1922)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3000">
              <a:latin typeface="Times New Roman"/>
              <a:cs typeface="Times New Roman"/>
            </a:endParaRPr>
          </a:p>
          <a:p>
            <a:pPr marL="355600" marR="2517775" indent="-342900">
              <a:lnSpc>
                <a:spcPct val="100000"/>
              </a:lnSpc>
              <a:buFont typeface="Malgun Gothic"/>
              <a:buChar char="▪"/>
              <a:tabLst>
                <a:tab pos="354965" algn="l"/>
                <a:tab pos="355600" algn="l"/>
              </a:tabLst>
            </a:pP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This </a:t>
            </a:r>
            <a:r>
              <a:rPr sz="2400" spc="-5" dirty="0">
                <a:solidFill>
                  <a:srgbClr val="333399"/>
                </a:solidFill>
                <a:latin typeface="Calibri"/>
                <a:cs typeface="Calibri"/>
              </a:rPr>
              <a:t>is just like search, </a:t>
            </a: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where </a:t>
            </a:r>
            <a:r>
              <a:rPr sz="2400" spc="-5" dirty="0">
                <a:solidFill>
                  <a:srgbClr val="333399"/>
                </a:solidFill>
                <a:latin typeface="Calibri"/>
                <a:cs typeface="Calibri"/>
              </a:rPr>
              <a:t>the successor function could only  </a:t>
            </a: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depend </a:t>
            </a:r>
            <a:r>
              <a:rPr sz="2400" spc="-5" dirty="0">
                <a:solidFill>
                  <a:srgbClr val="333399"/>
                </a:solidFill>
                <a:latin typeface="Calibri"/>
                <a:cs typeface="Calibri"/>
              </a:rPr>
              <a:t>on the </a:t>
            </a: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current </a:t>
            </a:r>
            <a:r>
              <a:rPr sz="2400" spc="-5" dirty="0">
                <a:solidFill>
                  <a:srgbClr val="333399"/>
                </a:solidFill>
                <a:latin typeface="Calibri"/>
                <a:cs typeface="Calibri"/>
              </a:rPr>
              <a:t>state (not the</a:t>
            </a:r>
            <a:r>
              <a:rPr sz="2400" spc="-3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333399"/>
                </a:solidFill>
                <a:latin typeface="Calibri"/>
                <a:cs typeface="Calibri"/>
              </a:rPr>
              <a:t>history)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5B0E682-7525-FDFE-BC46-C954FD8814DC}"/>
              </a:ext>
            </a:extLst>
          </p:cNvPr>
          <p:cNvSpPr/>
          <p:nvPr/>
        </p:nvSpPr>
        <p:spPr>
          <a:xfrm>
            <a:off x="4841874" y="3429000"/>
            <a:ext cx="3699573" cy="58543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BF6379F-96C1-5E35-CE44-6BC26023242A}"/>
              </a:ext>
            </a:extLst>
          </p:cNvPr>
          <p:cNvSpPr txBox="1"/>
          <p:nvPr/>
        </p:nvSpPr>
        <p:spPr>
          <a:xfrm>
            <a:off x="8534400" y="6211229"/>
            <a:ext cx="3096322" cy="367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Ignore History 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DE26CE9-5A8A-C2DD-E804-DBD2D18E7CFA}"/>
              </a:ext>
            </a:extLst>
          </p:cNvPr>
          <p:cNvCxnSpPr/>
          <p:nvPr/>
        </p:nvCxnSpPr>
        <p:spPr>
          <a:xfrm>
            <a:off x="7292898" y="4123666"/>
            <a:ext cx="2375209" cy="200249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231606" y="172719"/>
            <a:ext cx="1728470" cy="7219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Policies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BA3BDDD-136A-D72E-2C93-66F5A998B406}"/>
              </a:ext>
            </a:extLst>
          </p:cNvPr>
          <p:cNvGrpSpPr/>
          <p:nvPr/>
        </p:nvGrpSpPr>
        <p:grpSpPr>
          <a:xfrm>
            <a:off x="7162800" y="389313"/>
            <a:ext cx="4876800" cy="3057500"/>
            <a:chOff x="7086600" y="1524024"/>
            <a:chExt cx="4876800" cy="3057500"/>
          </a:xfrm>
        </p:grpSpPr>
        <p:sp>
          <p:nvSpPr>
            <p:cNvPr id="3" name="object 3"/>
            <p:cNvSpPr/>
            <p:nvPr/>
          </p:nvSpPr>
          <p:spPr>
            <a:xfrm>
              <a:off x="7315200" y="1524024"/>
              <a:ext cx="4009263" cy="30575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086600" y="1524024"/>
              <a:ext cx="4876800" cy="293471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324205" y="894714"/>
            <a:ext cx="6229985" cy="48705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marR="149860" indent="-342900">
              <a:lnSpc>
                <a:spcPct val="100400"/>
              </a:lnSpc>
              <a:buFont typeface="Malgun Gothic"/>
              <a:buChar char="▪"/>
              <a:tabLst>
                <a:tab pos="354965" algn="l"/>
                <a:tab pos="355600" algn="l"/>
              </a:tabLst>
            </a:pPr>
            <a:r>
              <a:rPr sz="2400" spc="-5" dirty="0">
                <a:solidFill>
                  <a:srgbClr val="333399"/>
                </a:solidFill>
                <a:latin typeface="Calibri"/>
                <a:cs typeface="Calibri"/>
              </a:rPr>
              <a:t>In deterministic single-agent search problems,  we wanted </a:t>
            </a: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an </a:t>
            </a:r>
            <a:r>
              <a:rPr sz="2400" spc="-5" dirty="0">
                <a:solidFill>
                  <a:srgbClr val="333399"/>
                </a:solidFill>
                <a:latin typeface="Calibri"/>
                <a:cs typeface="Calibri"/>
              </a:rPr>
              <a:t>optimal </a:t>
            </a:r>
            <a:r>
              <a:rPr sz="2400" spc="-5" dirty="0">
                <a:solidFill>
                  <a:srgbClr val="CC0000"/>
                </a:solidFill>
                <a:latin typeface="Calibri"/>
                <a:cs typeface="Calibri"/>
              </a:rPr>
              <a:t>plan</a:t>
            </a:r>
            <a:r>
              <a:rPr sz="2400" spc="-5" dirty="0">
                <a:solidFill>
                  <a:srgbClr val="333399"/>
                </a:solidFill>
                <a:latin typeface="Calibri"/>
                <a:cs typeface="Calibri"/>
              </a:rPr>
              <a:t>, or </a:t>
            </a: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sequence </a:t>
            </a:r>
            <a:r>
              <a:rPr sz="2400" spc="-5" dirty="0">
                <a:solidFill>
                  <a:srgbClr val="333399"/>
                </a:solidFill>
                <a:latin typeface="Calibri"/>
                <a:cs typeface="Calibri"/>
              </a:rPr>
              <a:t>of  actions, </a:t>
            </a: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from </a:t>
            </a:r>
            <a:r>
              <a:rPr sz="2400" spc="-5" dirty="0">
                <a:solidFill>
                  <a:srgbClr val="333399"/>
                </a:solidFill>
                <a:latin typeface="Calibri"/>
                <a:cs typeface="Calibri"/>
              </a:rPr>
              <a:t>start to </a:t>
            </a: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a</a:t>
            </a:r>
            <a:r>
              <a:rPr sz="2400" spc="-8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333399"/>
                </a:solidFill>
                <a:latin typeface="Calibri"/>
                <a:cs typeface="Calibri"/>
              </a:rPr>
              <a:t>goal</a:t>
            </a:r>
            <a:endParaRPr sz="24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333399"/>
              </a:buClr>
              <a:buFont typeface="Malgun Gothic"/>
              <a:buChar char="▪"/>
            </a:pPr>
            <a:endParaRPr sz="3500" dirty="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Font typeface="Malgun Gothic"/>
              <a:buChar char="▪"/>
              <a:tabLst>
                <a:tab pos="354965" algn="l"/>
                <a:tab pos="355600" algn="l"/>
              </a:tabLst>
            </a:pPr>
            <a:r>
              <a:rPr sz="2400" spc="-5" dirty="0">
                <a:solidFill>
                  <a:srgbClr val="333399"/>
                </a:solidFill>
                <a:latin typeface="Calibri"/>
                <a:cs typeface="Calibri"/>
              </a:rPr>
              <a:t>For MDPs, we want </a:t>
            </a: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an </a:t>
            </a:r>
            <a:r>
              <a:rPr sz="2400" spc="-5" dirty="0">
                <a:solidFill>
                  <a:srgbClr val="333399"/>
                </a:solidFill>
                <a:latin typeface="Calibri"/>
                <a:cs typeface="Calibri"/>
              </a:rPr>
              <a:t>optimal </a:t>
            </a:r>
            <a:r>
              <a:rPr sz="2400" spc="-5" dirty="0">
                <a:solidFill>
                  <a:srgbClr val="CC0000"/>
                </a:solidFill>
                <a:latin typeface="Calibri"/>
                <a:cs typeface="Calibri"/>
              </a:rPr>
              <a:t>policy </a:t>
            </a:r>
            <a:r>
              <a:rPr sz="2400" spc="-5" dirty="0">
                <a:solidFill>
                  <a:srgbClr val="CC0000"/>
                </a:solidFill>
                <a:latin typeface="Symbol"/>
                <a:cs typeface="Symbol"/>
              </a:rPr>
              <a:t></a:t>
            </a:r>
            <a:r>
              <a:rPr sz="2400" spc="-5" dirty="0">
                <a:solidFill>
                  <a:srgbClr val="CC0000"/>
                </a:solidFill>
                <a:latin typeface="Calibri"/>
                <a:cs typeface="Calibri"/>
              </a:rPr>
              <a:t>*: </a:t>
            </a:r>
            <a:r>
              <a:rPr sz="2400" dirty="0">
                <a:solidFill>
                  <a:srgbClr val="CC0000"/>
                </a:solidFill>
                <a:latin typeface="Calibri"/>
                <a:cs typeface="Calibri"/>
              </a:rPr>
              <a:t>S →</a:t>
            </a:r>
            <a:r>
              <a:rPr sz="2400" spc="-65" dirty="0">
                <a:solidFill>
                  <a:srgbClr val="CC000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CC0000"/>
                </a:solidFill>
                <a:latin typeface="Calibri"/>
                <a:cs typeface="Calibri"/>
              </a:rPr>
              <a:t>A</a:t>
            </a:r>
            <a:endParaRPr sz="2400" dirty="0">
              <a:latin typeface="Calibri"/>
              <a:cs typeface="Calibri"/>
            </a:endParaRPr>
          </a:p>
          <a:p>
            <a:pPr marL="755650" lvl="1" indent="-285750">
              <a:lnSpc>
                <a:spcPct val="100000"/>
              </a:lnSpc>
              <a:spcBef>
                <a:spcPts val="515"/>
              </a:spcBef>
              <a:buFont typeface="Malgun Gothic"/>
              <a:buChar char="▪"/>
              <a:tabLst>
                <a:tab pos="755015" algn="l"/>
                <a:tab pos="755650" algn="l"/>
              </a:tabLst>
            </a:pPr>
            <a:r>
              <a:rPr sz="2000" dirty="0">
                <a:latin typeface="Calibri"/>
                <a:cs typeface="Calibri"/>
              </a:rPr>
              <a:t>A </a:t>
            </a:r>
            <a:r>
              <a:rPr sz="2000" spc="-5" dirty="0">
                <a:latin typeface="Calibri"/>
                <a:cs typeface="Calibri"/>
              </a:rPr>
              <a:t>policy </a:t>
            </a:r>
            <a:r>
              <a:rPr sz="2000" dirty="0">
                <a:latin typeface="Symbol"/>
                <a:cs typeface="Symbol"/>
              </a:rPr>
              <a:t>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Calibri"/>
                <a:cs typeface="Calibri"/>
              </a:rPr>
              <a:t>gives </a:t>
            </a:r>
            <a:r>
              <a:rPr sz="2000" dirty="0">
                <a:latin typeface="Calibri"/>
                <a:cs typeface="Calibri"/>
              </a:rPr>
              <a:t>an action </a:t>
            </a:r>
            <a:r>
              <a:rPr sz="2000" spc="-5" dirty="0">
                <a:latin typeface="Calibri"/>
                <a:cs typeface="Calibri"/>
              </a:rPr>
              <a:t>for </a:t>
            </a:r>
            <a:r>
              <a:rPr sz="2000" dirty="0">
                <a:latin typeface="Calibri"/>
                <a:cs typeface="Calibri"/>
              </a:rPr>
              <a:t>each</a:t>
            </a:r>
            <a:r>
              <a:rPr sz="2000" spc="-10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state</a:t>
            </a:r>
          </a:p>
          <a:p>
            <a:pPr marL="755650" marR="1379220" lvl="1" indent="-285750">
              <a:lnSpc>
                <a:spcPct val="100000"/>
              </a:lnSpc>
              <a:spcBef>
                <a:spcPts val="500"/>
              </a:spcBef>
              <a:buFont typeface="Malgun Gothic"/>
              <a:buChar char="▪"/>
              <a:tabLst>
                <a:tab pos="755015" algn="l"/>
                <a:tab pos="755650" algn="l"/>
              </a:tabLst>
            </a:pPr>
            <a:r>
              <a:rPr sz="2000" dirty="0">
                <a:latin typeface="Calibri"/>
                <a:cs typeface="Calibri"/>
              </a:rPr>
              <a:t>An </a:t>
            </a:r>
            <a:r>
              <a:rPr sz="2000" spc="-5" dirty="0">
                <a:latin typeface="Calibri"/>
                <a:cs typeface="Calibri"/>
              </a:rPr>
              <a:t>optimal policy </a:t>
            </a:r>
            <a:r>
              <a:rPr sz="2000" dirty="0">
                <a:latin typeface="Calibri"/>
                <a:cs typeface="Calibri"/>
              </a:rPr>
              <a:t>is </a:t>
            </a:r>
            <a:r>
              <a:rPr sz="2000" spc="-5" dirty="0">
                <a:latin typeface="Calibri"/>
                <a:cs typeface="Calibri"/>
              </a:rPr>
              <a:t>one </a:t>
            </a:r>
            <a:r>
              <a:rPr sz="2000" dirty="0">
                <a:latin typeface="Calibri"/>
                <a:cs typeface="Calibri"/>
              </a:rPr>
              <a:t>that </a:t>
            </a:r>
            <a:r>
              <a:rPr sz="2000" spc="-5" dirty="0">
                <a:latin typeface="Calibri"/>
                <a:cs typeface="Calibri"/>
              </a:rPr>
              <a:t>maximizes  expected </a:t>
            </a:r>
            <a:r>
              <a:rPr sz="2000" dirty="0">
                <a:latin typeface="Calibri"/>
                <a:cs typeface="Calibri"/>
              </a:rPr>
              <a:t>utility if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followed</a:t>
            </a:r>
            <a:endParaRPr sz="2000" dirty="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45"/>
              </a:spcBef>
              <a:buFont typeface="Malgun Gothic"/>
              <a:buChar char="▪"/>
            </a:pPr>
            <a:endParaRPr lang="en-US" sz="3450" dirty="0">
              <a:latin typeface="Times New Roman"/>
              <a:cs typeface="Times New Roman"/>
            </a:endParaRPr>
          </a:p>
          <a:p>
            <a:pPr lvl="1">
              <a:lnSpc>
                <a:spcPct val="100000"/>
              </a:lnSpc>
              <a:spcBef>
                <a:spcPts val="45"/>
              </a:spcBef>
              <a:buFont typeface="Malgun Gothic"/>
              <a:buChar char="▪"/>
            </a:pPr>
            <a:endParaRPr sz="3450" dirty="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Font typeface="Malgun Gothic"/>
              <a:buChar char="▪"/>
              <a:tabLst>
                <a:tab pos="354965" algn="l"/>
                <a:tab pos="355600" algn="l"/>
              </a:tabLst>
            </a:pPr>
            <a:r>
              <a:rPr sz="2400" spc="-5" dirty="0">
                <a:solidFill>
                  <a:srgbClr val="333399"/>
                </a:solidFill>
                <a:latin typeface="Calibri"/>
                <a:cs typeface="Calibri"/>
              </a:rPr>
              <a:t>Expectimax didn’t compute entire</a:t>
            </a:r>
            <a:r>
              <a:rPr sz="2400" spc="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333399"/>
                </a:solidFill>
                <a:latin typeface="Calibri"/>
                <a:cs typeface="Calibri"/>
              </a:rPr>
              <a:t>policies</a:t>
            </a:r>
            <a:endParaRPr sz="2400" dirty="0">
              <a:latin typeface="Calibri"/>
              <a:cs typeface="Calibri"/>
            </a:endParaRPr>
          </a:p>
          <a:p>
            <a:pPr marL="755650" lvl="1" indent="-285750">
              <a:lnSpc>
                <a:spcPct val="100000"/>
              </a:lnSpc>
              <a:spcBef>
                <a:spcPts val="520"/>
              </a:spcBef>
              <a:buFont typeface="Malgun Gothic"/>
              <a:buChar char="▪"/>
              <a:tabLst>
                <a:tab pos="755015" algn="l"/>
                <a:tab pos="755650" algn="l"/>
              </a:tabLst>
            </a:pPr>
            <a:r>
              <a:rPr sz="2000" spc="-5" dirty="0">
                <a:latin typeface="Calibri"/>
                <a:cs typeface="Calibri"/>
              </a:rPr>
              <a:t>It computed </a:t>
            </a:r>
            <a:r>
              <a:rPr sz="2000" dirty="0">
                <a:latin typeface="Calibri"/>
                <a:cs typeface="Calibri"/>
              </a:rPr>
              <a:t>the </a:t>
            </a:r>
            <a:r>
              <a:rPr sz="2000" spc="-5" dirty="0">
                <a:latin typeface="Calibri"/>
                <a:cs typeface="Calibri"/>
              </a:rPr>
              <a:t>action for </a:t>
            </a:r>
            <a:r>
              <a:rPr sz="2000" dirty="0">
                <a:latin typeface="Calibri"/>
                <a:cs typeface="Calibri"/>
              </a:rPr>
              <a:t>a </a:t>
            </a:r>
            <a:r>
              <a:rPr sz="2000" spc="-5" dirty="0">
                <a:latin typeface="Calibri"/>
                <a:cs typeface="Calibri"/>
              </a:rPr>
              <a:t>single </a:t>
            </a:r>
            <a:r>
              <a:rPr sz="2000" dirty="0">
                <a:latin typeface="Calibri"/>
                <a:cs typeface="Calibri"/>
              </a:rPr>
              <a:t>state</a:t>
            </a:r>
            <a:r>
              <a:rPr sz="2000" spc="3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only</a:t>
            </a:r>
            <a:endParaRPr sz="20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256881" y="172719"/>
            <a:ext cx="3677920" cy="7219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Optimal</a:t>
            </a:r>
            <a:r>
              <a:rPr spc="-35" dirty="0"/>
              <a:t> </a:t>
            </a:r>
            <a:r>
              <a:rPr spc="-5" dirty="0"/>
              <a:t>Policies</a:t>
            </a:r>
          </a:p>
        </p:txBody>
      </p:sp>
      <p:sp>
        <p:nvSpPr>
          <p:cNvPr id="3" name="object 3"/>
          <p:cNvSpPr/>
          <p:nvPr/>
        </p:nvSpPr>
        <p:spPr>
          <a:xfrm>
            <a:off x="7239000" y="1360486"/>
            <a:ext cx="2766236" cy="210026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209800" y="1360507"/>
            <a:ext cx="2795587" cy="210976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233612" y="4165599"/>
            <a:ext cx="2763688" cy="209073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262812" y="4165599"/>
            <a:ext cx="2753056" cy="210026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8103552" y="6345935"/>
            <a:ext cx="955675" cy="3028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5" dirty="0">
                <a:latin typeface="Calibri"/>
                <a:cs typeface="Calibri"/>
              </a:rPr>
              <a:t>R(s) </a:t>
            </a:r>
            <a:r>
              <a:rPr sz="1800" dirty="0">
                <a:latin typeface="Calibri"/>
                <a:cs typeface="Calibri"/>
              </a:rPr>
              <a:t>=</a:t>
            </a:r>
            <a:r>
              <a:rPr sz="1800" spc="-6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-2.0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126739" y="6330696"/>
            <a:ext cx="955675" cy="3028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5" dirty="0">
                <a:latin typeface="Calibri"/>
                <a:cs typeface="Calibri"/>
              </a:rPr>
              <a:t>R(s) </a:t>
            </a:r>
            <a:r>
              <a:rPr sz="1800" dirty="0">
                <a:latin typeface="Calibri"/>
                <a:cs typeface="Calibri"/>
              </a:rPr>
              <a:t>=</a:t>
            </a:r>
            <a:r>
              <a:rPr sz="1800" spc="-6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-0.4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055927" y="3526535"/>
            <a:ext cx="1071880" cy="3028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5" dirty="0">
                <a:latin typeface="Calibri"/>
                <a:cs typeface="Calibri"/>
              </a:rPr>
              <a:t>R(s) </a:t>
            </a:r>
            <a:r>
              <a:rPr sz="1800" dirty="0">
                <a:latin typeface="Calibri"/>
                <a:cs typeface="Calibri"/>
              </a:rPr>
              <a:t>=</a:t>
            </a:r>
            <a:r>
              <a:rPr sz="1800" spc="-5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-0.03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026727" y="3526535"/>
            <a:ext cx="1071880" cy="3028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5" dirty="0">
                <a:latin typeface="Calibri"/>
                <a:cs typeface="Calibri"/>
              </a:rPr>
              <a:t>R(s) </a:t>
            </a:r>
            <a:r>
              <a:rPr sz="1800" dirty="0">
                <a:latin typeface="Calibri"/>
                <a:cs typeface="Calibri"/>
              </a:rPr>
              <a:t>=</a:t>
            </a:r>
            <a:r>
              <a:rPr sz="1800" spc="-5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-0.01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2E6782-ACC7-E15E-3399-3136F3F7DCE4}"/>
              </a:ext>
            </a:extLst>
          </p:cNvPr>
          <p:cNvSpPr txBox="1"/>
          <p:nvPr/>
        </p:nvSpPr>
        <p:spPr>
          <a:xfrm>
            <a:off x="10515600" y="5562600"/>
            <a:ext cx="1447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Any end state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91281" y="15393"/>
            <a:ext cx="3725545" cy="7219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Example:</a:t>
            </a:r>
            <a:r>
              <a:rPr spc="-70" dirty="0"/>
              <a:t> </a:t>
            </a:r>
            <a:r>
              <a:rPr dirty="0"/>
              <a:t>Racing</a:t>
            </a:r>
          </a:p>
        </p:txBody>
      </p:sp>
      <p:sp>
        <p:nvSpPr>
          <p:cNvPr id="3" name="object 3"/>
          <p:cNvSpPr/>
          <p:nvPr/>
        </p:nvSpPr>
        <p:spPr>
          <a:xfrm>
            <a:off x="2145323" y="3493531"/>
            <a:ext cx="2433763" cy="16001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108717" y="2274332"/>
            <a:ext cx="2660373" cy="16764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/>
          <p:nvPr/>
        </p:nvSpPr>
        <p:spPr>
          <a:xfrm>
            <a:off x="9462510" y="3341131"/>
            <a:ext cx="2582191" cy="1828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119316" y="4918455"/>
            <a:ext cx="485140" cy="3352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5" dirty="0">
                <a:solidFill>
                  <a:srgbClr val="00B0F0"/>
                </a:solidFill>
                <a:latin typeface="Calibri"/>
                <a:cs typeface="Calibri"/>
              </a:rPr>
              <a:t>Cool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920237" y="3735832"/>
            <a:ext cx="655955" cy="3352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75" dirty="0">
                <a:solidFill>
                  <a:srgbClr val="7F2727"/>
                </a:solidFill>
                <a:latin typeface="Calibri"/>
                <a:cs typeface="Calibri"/>
              </a:rPr>
              <a:t>W</a:t>
            </a:r>
            <a:r>
              <a:rPr sz="2000" dirty="0">
                <a:solidFill>
                  <a:srgbClr val="7F2727"/>
                </a:solidFill>
                <a:latin typeface="Calibri"/>
                <a:cs typeface="Calibri"/>
              </a:rPr>
              <a:t>arm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978714" y="5031232"/>
            <a:ext cx="1245235" cy="3352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10" dirty="0">
                <a:latin typeface="Calibri"/>
                <a:cs typeface="Calibri"/>
              </a:rPr>
              <a:t>Overheated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330606" y="4255731"/>
            <a:ext cx="1517650" cy="1597660"/>
          </a:xfrm>
          <a:custGeom>
            <a:avLst/>
            <a:gdLst/>
            <a:ahLst/>
            <a:cxnLst/>
            <a:rect l="l" t="t" r="r" b="b"/>
            <a:pathLst>
              <a:path w="1517650" h="1597660">
                <a:moveTo>
                  <a:pt x="144054" y="1231332"/>
                </a:moveTo>
                <a:lnTo>
                  <a:pt x="72498" y="1256620"/>
                </a:lnTo>
                <a:lnTo>
                  <a:pt x="75044" y="1263425"/>
                </a:lnTo>
                <a:lnTo>
                  <a:pt x="76827" y="1266668"/>
                </a:lnTo>
                <a:lnTo>
                  <a:pt x="117212" y="1317354"/>
                </a:lnTo>
                <a:lnTo>
                  <a:pt x="160968" y="1362497"/>
                </a:lnTo>
                <a:lnTo>
                  <a:pt x="209769" y="1404739"/>
                </a:lnTo>
                <a:lnTo>
                  <a:pt x="291919" y="1462330"/>
                </a:lnTo>
                <a:lnTo>
                  <a:pt x="351092" y="1495845"/>
                </a:lnTo>
                <a:lnTo>
                  <a:pt x="412868" y="1525015"/>
                </a:lnTo>
                <a:lnTo>
                  <a:pt x="478045" y="1550033"/>
                </a:lnTo>
                <a:lnTo>
                  <a:pt x="545487" y="1570198"/>
                </a:lnTo>
                <a:lnTo>
                  <a:pt x="614696" y="1585106"/>
                </a:lnTo>
                <a:lnTo>
                  <a:pt x="685164" y="1594337"/>
                </a:lnTo>
                <a:lnTo>
                  <a:pt x="756735" y="1597447"/>
                </a:lnTo>
                <a:lnTo>
                  <a:pt x="793073" y="1596189"/>
                </a:lnTo>
                <a:lnTo>
                  <a:pt x="865179" y="1586863"/>
                </a:lnTo>
                <a:lnTo>
                  <a:pt x="936052" y="1569030"/>
                </a:lnTo>
                <a:lnTo>
                  <a:pt x="1005164" y="1543358"/>
                </a:lnTo>
                <a:lnTo>
                  <a:pt x="1051341" y="1521287"/>
                </a:lnTo>
                <a:lnTo>
                  <a:pt x="754260" y="1521287"/>
                </a:lnTo>
                <a:lnTo>
                  <a:pt x="722439" y="1520508"/>
                </a:lnTo>
                <a:lnTo>
                  <a:pt x="658190" y="1514720"/>
                </a:lnTo>
                <a:lnTo>
                  <a:pt x="594525" y="1503551"/>
                </a:lnTo>
                <a:lnTo>
                  <a:pt x="531997" y="1487352"/>
                </a:lnTo>
                <a:lnTo>
                  <a:pt x="471167" y="1466488"/>
                </a:lnTo>
                <a:lnTo>
                  <a:pt x="383689" y="1426969"/>
                </a:lnTo>
                <a:lnTo>
                  <a:pt x="329577" y="1396085"/>
                </a:lnTo>
                <a:lnTo>
                  <a:pt x="279120" y="1361921"/>
                </a:lnTo>
                <a:lnTo>
                  <a:pt x="233481" y="1325402"/>
                </a:lnTo>
                <a:lnTo>
                  <a:pt x="191990" y="1286073"/>
                </a:lnTo>
                <a:lnTo>
                  <a:pt x="155787" y="1244831"/>
                </a:lnTo>
                <a:lnTo>
                  <a:pt x="147080" y="1233274"/>
                </a:lnTo>
                <a:lnTo>
                  <a:pt x="145121" y="1233274"/>
                </a:lnTo>
                <a:lnTo>
                  <a:pt x="144054" y="1231332"/>
                </a:lnTo>
                <a:close/>
              </a:path>
              <a:path w="1517650" h="1597660">
                <a:moveTo>
                  <a:pt x="1364189" y="78883"/>
                </a:moveTo>
                <a:lnTo>
                  <a:pt x="1261080" y="78883"/>
                </a:lnTo>
                <a:lnTo>
                  <a:pt x="1265744" y="81659"/>
                </a:lnTo>
                <a:lnTo>
                  <a:pt x="1265067" y="81659"/>
                </a:lnTo>
                <a:lnTo>
                  <a:pt x="1294706" y="112129"/>
                </a:lnTo>
                <a:lnTo>
                  <a:pt x="1320968" y="155882"/>
                </a:lnTo>
                <a:lnTo>
                  <a:pt x="1338534" y="193765"/>
                </a:lnTo>
                <a:lnTo>
                  <a:pt x="1355524" y="237714"/>
                </a:lnTo>
                <a:lnTo>
                  <a:pt x="1371602" y="287020"/>
                </a:lnTo>
                <a:lnTo>
                  <a:pt x="1386613" y="341405"/>
                </a:lnTo>
                <a:lnTo>
                  <a:pt x="1400098" y="399425"/>
                </a:lnTo>
                <a:lnTo>
                  <a:pt x="1411997" y="460903"/>
                </a:lnTo>
                <a:lnTo>
                  <a:pt x="1422118" y="525236"/>
                </a:lnTo>
                <a:lnTo>
                  <a:pt x="1430280" y="591832"/>
                </a:lnTo>
                <a:lnTo>
                  <a:pt x="1436312" y="660104"/>
                </a:lnTo>
                <a:lnTo>
                  <a:pt x="1440041" y="729466"/>
                </a:lnTo>
                <a:lnTo>
                  <a:pt x="1441303" y="799335"/>
                </a:lnTo>
                <a:lnTo>
                  <a:pt x="1440265" y="833160"/>
                </a:lnTo>
                <a:lnTo>
                  <a:pt x="1432439" y="899880"/>
                </a:lnTo>
                <a:lnTo>
                  <a:pt x="1417339" y="966108"/>
                </a:lnTo>
                <a:lnTo>
                  <a:pt x="1395404" y="1031293"/>
                </a:lnTo>
                <a:lnTo>
                  <a:pt x="1367097" y="1094854"/>
                </a:lnTo>
                <a:lnTo>
                  <a:pt x="1332904" y="1156200"/>
                </a:lnTo>
                <a:lnTo>
                  <a:pt x="1293332" y="1214732"/>
                </a:lnTo>
                <a:lnTo>
                  <a:pt x="1248904" y="1269855"/>
                </a:lnTo>
                <a:lnTo>
                  <a:pt x="1200162" y="1320980"/>
                </a:lnTo>
                <a:lnTo>
                  <a:pt x="1147662" y="1367530"/>
                </a:lnTo>
                <a:lnTo>
                  <a:pt x="1091970" y="1408936"/>
                </a:lnTo>
                <a:lnTo>
                  <a:pt x="1033659" y="1444647"/>
                </a:lnTo>
                <a:lnTo>
                  <a:pt x="973314" y="1474133"/>
                </a:lnTo>
                <a:lnTo>
                  <a:pt x="911510" y="1496889"/>
                </a:lnTo>
                <a:lnTo>
                  <a:pt x="848815" y="1512440"/>
                </a:lnTo>
                <a:lnTo>
                  <a:pt x="785765" y="1520340"/>
                </a:lnTo>
                <a:lnTo>
                  <a:pt x="754260" y="1521287"/>
                </a:lnTo>
                <a:lnTo>
                  <a:pt x="1051341" y="1521287"/>
                </a:lnTo>
                <a:lnTo>
                  <a:pt x="1104454" y="1491542"/>
                </a:lnTo>
                <a:lnTo>
                  <a:pt x="1167029" y="1449007"/>
                </a:lnTo>
                <a:lnTo>
                  <a:pt x="1226146" y="1400748"/>
                </a:lnTo>
                <a:lnTo>
                  <a:pt x="1254257" y="1374648"/>
                </a:lnTo>
                <a:lnTo>
                  <a:pt x="1281319" y="1347323"/>
                </a:lnTo>
                <a:lnTo>
                  <a:pt x="1307270" y="1318842"/>
                </a:lnTo>
                <a:lnTo>
                  <a:pt x="1332047" y="1289270"/>
                </a:lnTo>
                <a:lnTo>
                  <a:pt x="1355584" y="1258676"/>
                </a:lnTo>
                <a:lnTo>
                  <a:pt x="1377816" y="1227122"/>
                </a:lnTo>
                <a:lnTo>
                  <a:pt x="1398677" y="1194675"/>
                </a:lnTo>
                <a:lnTo>
                  <a:pt x="1418101" y="1161399"/>
                </a:lnTo>
                <a:lnTo>
                  <a:pt x="1436018" y="1127358"/>
                </a:lnTo>
                <a:lnTo>
                  <a:pt x="1452358" y="1092619"/>
                </a:lnTo>
                <a:lnTo>
                  <a:pt x="1467049" y="1057244"/>
                </a:lnTo>
                <a:lnTo>
                  <a:pt x="1480021" y="1021299"/>
                </a:lnTo>
                <a:lnTo>
                  <a:pt x="1491198" y="984851"/>
                </a:lnTo>
                <a:lnTo>
                  <a:pt x="1507864" y="910718"/>
                </a:lnTo>
                <a:lnTo>
                  <a:pt x="1516432" y="835403"/>
                </a:lnTo>
                <a:lnTo>
                  <a:pt x="1517491" y="797933"/>
                </a:lnTo>
                <a:lnTo>
                  <a:pt x="1516131" y="725350"/>
                </a:lnTo>
                <a:lnTo>
                  <a:pt x="1512214" y="653374"/>
                </a:lnTo>
                <a:lnTo>
                  <a:pt x="1505911" y="582537"/>
                </a:lnTo>
                <a:lnTo>
                  <a:pt x="1497387" y="513367"/>
                </a:lnTo>
                <a:lnTo>
                  <a:pt x="1486802" y="446392"/>
                </a:lnTo>
                <a:lnTo>
                  <a:pt x="1474311" y="382134"/>
                </a:lnTo>
                <a:lnTo>
                  <a:pt x="1460059" y="321102"/>
                </a:lnTo>
                <a:lnTo>
                  <a:pt x="1444317" y="264238"/>
                </a:lnTo>
                <a:lnTo>
                  <a:pt x="1426965" y="211208"/>
                </a:lnTo>
                <a:lnTo>
                  <a:pt x="1408181" y="162852"/>
                </a:lnTo>
                <a:lnTo>
                  <a:pt x="1387962" y="119573"/>
                </a:lnTo>
                <a:lnTo>
                  <a:pt x="1366111" y="81659"/>
                </a:lnTo>
                <a:lnTo>
                  <a:pt x="1265744" y="81659"/>
                </a:lnTo>
                <a:lnTo>
                  <a:pt x="1263313" y="80438"/>
                </a:lnTo>
                <a:lnTo>
                  <a:pt x="1365265" y="80438"/>
                </a:lnTo>
                <a:lnTo>
                  <a:pt x="1364189" y="78883"/>
                </a:lnTo>
                <a:close/>
              </a:path>
              <a:path w="1517650" h="1597660">
                <a:moveTo>
                  <a:pt x="31597" y="1028619"/>
                </a:moveTo>
                <a:lnTo>
                  <a:pt x="0" y="1282241"/>
                </a:lnTo>
                <a:lnTo>
                  <a:pt x="72498" y="1256620"/>
                </a:lnTo>
                <a:lnTo>
                  <a:pt x="59389" y="1221585"/>
                </a:lnTo>
                <a:lnTo>
                  <a:pt x="130757" y="1194882"/>
                </a:lnTo>
                <a:lnTo>
                  <a:pt x="203938" y="1194882"/>
                </a:lnTo>
                <a:lnTo>
                  <a:pt x="31597" y="1028619"/>
                </a:lnTo>
                <a:close/>
              </a:path>
              <a:path w="1517650" h="1597660">
                <a:moveTo>
                  <a:pt x="130757" y="1194882"/>
                </a:moveTo>
                <a:lnTo>
                  <a:pt x="59389" y="1221585"/>
                </a:lnTo>
                <a:lnTo>
                  <a:pt x="72498" y="1256620"/>
                </a:lnTo>
                <a:lnTo>
                  <a:pt x="144054" y="1231332"/>
                </a:lnTo>
                <a:lnTo>
                  <a:pt x="139826" y="1223645"/>
                </a:lnTo>
                <a:lnTo>
                  <a:pt x="141519" y="1223645"/>
                </a:lnTo>
                <a:lnTo>
                  <a:pt x="130757" y="1194882"/>
                </a:lnTo>
                <a:close/>
              </a:path>
              <a:path w="1517650" h="1597660">
                <a:moveTo>
                  <a:pt x="144355" y="1231226"/>
                </a:moveTo>
                <a:lnTo>
                  <a:pt x="144054" y="1231332"/>
                </a:lnTo>
                <a:lnTo>
                  <a:pt x="145121" y="1233274"/>
                </a:lnTo>
                <a:lnTo>
                  <a:pt x="144355" y="1231226"/>
                </a:lnTo>
                <a:close/>
              </a:path>
              <a:path w="1517650" h="1597660">
                <a:moveTo>
                  <a:pt x="145289" y="1230896"/>
                </a:moveTo>
                <a:lnTo>
                  <a:pt x="144355" y="1231226"/>
                </a:lnTo>
                <a:lnTo>
                  <a:pt x="145121" y="1233274"/>
                </a:lnTo>
                <a:lnTo>
                  <a:pt x="147080" y="1233274"/>
                </a:lnTo>
                <a:lnTo>
                  <a:pt x="145289" y="1230896"/>
                </a:lnTo>
                <a:close/>
              </a:path>
              <a:path w="1517650" h="1597660">
                <a:moveTo>
                  <a:pt x="139826" y="1223645"/>
                </a:moveTo>
                <a:lnTo>
                  <a:pt x="144054" y="1231332"/>
                </a:lnTo>
                <a:lnTo>
                  <a:pt x="144355" y="1231226"/>
                </a:lnTo>
                <a:lnTo>
                  <a:pt x="143188" y="1228107"/>
                </a:lnTo>
                <a:lnTo>
                  <a:pt x="139826" y="1223645"/>
                </a:lnTo>
                <a:close/>
              </a:path>
              <a:path w="1517650" h="1597660">
                <a:moveTo>
                  <a:pt x="143188" y="1228107"/>
                </a:moveTo>
                <a:lnTo>
                  <a:pt x="144355" y="1231226"/>
                </a:lnTo>
                <a:lnTo>
                  <a:pt x="145289" y="1230896"/>
                </a:lnTo>
                <a:lnTo>
                  <a:pt x="143188" y="1228107"/>
                </a:lnTo>
                <a:close/>
              </a:path>
              <a:path w="1517650" h="1597660">
                <a:moveTo>
                  <a:pt x="203938" y="1194882"/>
                </a:moveTo>
                <a:lnTo>
                  <a:pt x="130757" y="1194882"/>
                </a:lnTo>
                <a:lnTo>
                  <a:pt x="143188" y="1228107"/>
                </a:lnTo>
                <a:lnTo>
                  <a:pt x="145289" y="1230896"/>
                </a:lnTo>
                <a:lnTo>
                  <a:pt x="215536" y="1206070"/>
                </a:lnTo>
                <a:lnTo>
                  <a:pt x="203938" y="1194882"/>
                </a:lnTo>
                <a:close/>
              </a:path>
              <a:path w="1517650" h="1597660">
                <a:moveTo>
                  <a:pt x="141519" y="1223645"/>
                </a:moveTo>
                <a:lnTo>
                  <a:pt x="139826" y="1223645"/>
                </a:lnTo>
                <a:lnTo>
                  <a:pt x="143188" y="1228107"/>
                </a:lnTo>
                <a:lnTo>
                  <a:pt x="141519" y="1223645"/>
                </a:lnTo>
                <a:close/>
              </a:path>
              <a:path w="1517650" h="1597660">
                <a:moveTo>
                  <a:pt x="1261080" y="78883"/>
                </a:moveTo>
                <a:lnTo>
                  <a:pt x="1263313" y="80438"/>
                </a:lnTo>
                <a:lnTo>
                  <a:pt x="1265744" y="81659"/>
                </a:lnTo>
                <a:lnTo>
                  <a:pt x="1261080" y="78883"/>
                </a:lnTo>
                <a:close/>
              </a:path>
              <a:path w="1517650" h="1597660">
                <a:moveTo>
                  <a:pt x="1257984" y="77760"/>
                </a:moveTo>
                <a:lnTo>
                  <a:pt x="1263313" y="80438"/>
                </a:lnTo>
                <a:lnTo>
                  <a:pt x="1261080" y="78883"/>
                </a:lnTo>
                <a:lnTo>
                  <a:pt x="1364189" y="78883"/>
                </a:lnTo>
                <a:lnTo>
                  <a:pt x="1364066" y="78705"/>
                </a:lnTo>
                <a:lnTo>
                  <a:pt x="1261083" y="78705"/>
                </a:lnTo>
                <a:lnTo>
                  <a:pt x="1257984" y="77760"/>
                </a:lnTo>
                <a:close/>
              </a:path>
              <a:path w="1517650" h="1597660">
                <a:moveTo>
                  <a:pt x="1255933" y="76729"/>
                </a:moveTo>
                <a:lnTo>
                  <a:pt x="1257984" y="77760"/>
                </a:lnTo>
                <a:lnTo>
                  <a:pt x="1261083" y="78705"/>
                </a:lnTo>
                <a:lnTo>
                  <a:pt x="1256222" y="76759"/>
                </a:lnTo>
                <a:lnTo>
                  <a:pt x="1255933" y="76729"/>
                </a:lnTo>
                <a:close/>
              </a:path>
              <a:path w="1517650" h="1597660">
                <a:moveTo>
                  <a:pt x="1256222" y="76759"/>
                </a:moveTo>
                <a:lnTo>
                  <a:pt x="1261083" y="78705"/>
                </a:lnTo>
                <a:lnTo>
                  <a:pt x="1364066" y="78705"/>
                </a:lnTo>
                <a:lnTo>
                  <a:pt x="1362817" y="76902"/>
                </a:lnTo>
                <a:lnTo>
                  <a:pt x="1257608" y="76902"/>
                </a:lnTo>
                <a:lnTo>
                  <a:pt x="1256222" y="76759"/>
                </a:lnTo>
                <a:close/>
              </a:path>
              <a:path w="1517650" h="1597660">
                <a:moveTo>
                  <a:pt x="1253931" y="76523"/>
                </a:moveTo>
                <a:lnTo>
                  <a:pt x="1257984" y="77760"/>
                </a:lnTo>
                <a:lnTo>
                  <a:pt x="1255933" y="76729"/>
                </a:lnTo>
                <a:lnTo>
                  <a:pt x="1253931" y="76523"/>
                </a:lnTo>
                <a:close/>
              </a:path>
              <a:path w="1517650" h="1597660">
                <a:moveTo>
                  <a:pt x="1255529" y="76482"/>
                </a:moveTo>
                <a:lnTo>
                  <a:pt x="1256222" y="76759"/>
                </a:lnTo>
                <a:lnTo>
                  <a:pt x="1257608" y="76902"/>
                </a:lnTo>
                <a:lnTo>
                  <a:pt x="1255529" y="76482"/>
                </a:lnTo>
                <a:close/>
              </a:path>
              <a:path w="1517650" h="1597660">
                <a:moveTo>
                  <a:pt x="1362405" y="76307"/>
                </a:moveTo>
                <a:lnTo>
                  <a:pt x="1255094" y="76307"/>
                </a:lnTo>
                <a:lnTo>
                  <a:pt x="1255529" y="76482"/>
                </a:lnTo>
                <a:lnTo>
                  <a:pt x="1257608" y="76902"/>
                </a:lnTo>
                <a:lnTo>
                  <a:pt x="1362817" y="76902"/>
                </a:lnTo>
                <a:lnTo>
                  <a:pt x="1362405" y="76307"/>
                </a:lnTo>
                <a:close/>
              </a:path>
              <a:path w="1517650" h="1597660">
                <a:moveTo>
                  <a:pt x="1255381" y="76452"/>
                </a:moveTo>
                <a:lnTo>
                  <a:pt x="1255933" y="76729"/>
                </a:lnTo>
                <a:lnTo>
                  <a:pt x="1256222" y="76759"/>
                </a:lnTo>
                <a:lnTo>
                  <a:pt x="1255529" y="76482"/>
                </a:lnTo>
                <a:lnTo>
                  <a:pt x="1255381" y="76452"/>
                </a:lnTo>
                <a:close/>
              </a:path>
              <a:path w="1517650" h="1597660">
                <a:moveTo>
                  <a:pt x="1250392" y="75444"/>
                </a:moveTo>
                <a:lnTo>
                  <a:pt x="1253931" y="76523"/>
                </a:lnTo>
                <a:lnTo>
                  <a:pt x="1255933" y="76729"/>
                </a:lnTo>
                <a:lnTo>
                  <a:pt x="1255381" y="76452"/>
                </a:lnTo>
                <a:lnTo>
                  <a:pt x="1250392" y="75444"/>
                </a:lnTo>
                <a:close/>
              </a:path>
              <a:path w="1517650" h="1597660">
                <a:moveTo>
                  <a:pt x="1254699" y="0"/>
                </a:moveTo>
                <a:lnTo>
                  <a:pt x="1246896" y="75799"/>
                </a:lnTo>
                <a:lnTo>
                  <a:pt x="1253931" y="76523"/>
                </a:lnTo>
                <a:lnTo>
                  <a:pt x="1250392" y="75444"/>
                </a:lnTo>
                <a:lnTo>
                  <a:pt x="1361807" y="75444"/>
                </a:lnTo>
                <a:lnTo>
                  <a:pt x="1329230" y="35811"/>
                </a:lnTo>
                <a:lnTo>
                  <a:pt x="1287385" y="7254"/>
                </a:lnTo>
                <a:lnTo>
                  <a:pt x="1267858" y="1355"/>
                </a:lnTo>
                <a:lnTo>
                  <a:pt x="1254699" y="0"/>
                </a:lnTo>
                <a:close/>
              </a:path>
              <a:path w="1517650" h="1597660">
                <a:moveTo>
                  <a:pt x="1255094" y="76307"/>
                </a:moveTo>
                <a:lnTo>
                  <a:pt x="1255381" y="76452"/>
                </a:lnTo>
                <a:lnTo>
                  <a:pt x="1255529" y="76482"/>
                </a:lnTo>
                <a:lnTo>
                  <a:pt x="1255094" y="76307"/>
                </a:lnTo>
                <a:close/>
              </a:path>
              <a:path w="1517650" h="1597660">
                <a:moveTo>
                  <a:pt x="1361807" y="75444"/>
                </a:moveTo>
                <a:lnTo>
                  <a:pt x="1250392" y="75444"/>
                </a:lnTo>
                <a:lnTo>
                  <a:pt x="1255381" y="76452"/>
                </a:lnTo>
                <a:lnTo>
                  <a:pt x="1255094" y="76307"/>
                </a:lnTo>
                <a:lnTo>
                  <a:pt x="1362405" y="76307"/>
                </a:lnTo>
                <a:lnTo>
                  <a:pt x="1361807" y="75444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581237" y="4062248"/>
            <a:ext cx="2667635" cy="269875"/>
          </a:xfrm>
          <a:custGeom>
            <a:avLst/>
            <a:gdLst/>
            <a:ahLst/>
            <a:cxnLst/>
            <a:rect l="l" t="t" r="r" b="b"/>
            <a:pathLst>
              <a:path w="2667634" h="269875">
                <a:moveTo>
                  <a:pt x="2437305" y="71747"/>
                </a:moveTo>
                <a:lnTo>
                  <a:pt x="2344732" y="85418"/>
                </a:lnTo>
                <a:lnTo>
                  <a:pt x="2279266" y="93422"/>
                </a:lnTo>
                <a:lnTo>
                  <a:pt x="2171184" y="105100"/>
                </a:lnTo>
                <a:lnTo>
                  <a:pt x="2010037" y="119946"/>
                </a:lnTo>
                <a:lnTo>
                  <a:pt x="1735659" y="140381"/>
                </a:lnTo>
                <a:lnTo>
                  <a:pt x="1428192" y="158167"/>
                </a:lnTo>
                <a:lnTo>
                  <a:pt x="978264" y="176930"/>
                </a:lnTo>
                <a:lnTo>
                  <a:pt x="497135" y="189007"/>
                </a:lnTo>
                <a:lnTo>
                  <a:pt x="0" y="193283"/>
                </a:lnTo>
                <a:lnTo>
                  <a:pt x="334" y="269482"/>
                </a:lnTo>
                <a:lnTo>
                  <a:pt x="498114" y="265201"/>
                </a:lnTo>
                <a:lnTo>
                  <a:pt x="980647" y="253093"/>
                </a:lnTo>
                <a:lnTo>
                  <a:pt x="1431872" y="234278"/>
                </a:lnTo>
                <a:lnTo>
                  <a:pt x="1740449" y="216430"/>
                </a:lnTo>
                <a:lnTo>
                  <a:pt x="2016188" y="195898"/>
                </a:lnTo>
                <a:lnTo>
                  <a:pt x="2178651" y="180933"/>
                </a:lnTo>
                <a:lnTo>
                  <a:pt x="2287850" y="169137"/>
                </a:lnTo>
                <a:lnTo>
                  <a:pt x="2354216" y="161027"/>
                </a:lnTo>
                <a:lnTo>
                  <a:pt x="2415178" y="152732"/>
                </a:lnTo>
                <a:lnTo>
                  <a:pt x="2459920" y="144087"/>
                </a:lnTo>
                <a:lnTo>
                  <a:pt x="2437305" y="71747"/>
                </a:lnTo>
                <a:close/>
              </a:path>
              <a:path w="2667634" h="269875">
                <a:moveTo>
                  <a:pt x="2646275" y="61004"/>
                </a:moveTo>
                <a:lnTo>
                  <a:pt x="2475185" y="61004"/>
                </a:lnTo>
                <a:lnTo>
                  <a:pt x="2495504" y="134446"/>
                </a:lnTo>
                <a:lnTo>
                  <a:pt x="2459920" y="144087"/>
                </a:lnTo>
                <a:lnTo>
                  <a:pt x="2483084" y="218187"/>
                </a:lnTo>
                <a:lnTo>
                  <a:pt x="2646275" y="61004"/>
                </a:lnTo>
                <a:close/>
              </a:path>
              <a:path w="2667634" h="269875">
                <a:moveTo>
                  <a:pt x="2475185" y="61004"/>
                </a:moveTo>
                <a:lnTo>
                  <a:pt x="2437305" y="71747"/>
                </a:lnTo>
                <a:lnTo>
                  <a:pt x="2459920" y="144087"/>
                </a:lnTo>
                <a:lnTo>
                  <a:pt x="2495504" y="134446"/>
                </a:lnTo>
                <a:lnTo>
                  <a:pt x="2475185" y="61004"/>
                </a:lnTo>
                <a:close/>
              </a:path>
              <a:path w="2667634" h="269875">
                <a:moveTo>
                  <a:pt x="2414875" y="0"/>
                </a:moveTo>
                <a:lnTo>
                  <a:pt x="2437305" y="71747"/>
                </a:lnTo>
                <a:lnTo>
                  <a:pt x="2475185" y="61004"/>
                </a:lnTo>
                <a:lnTo>
                  <a:pt x="2646275" y="61004"/>
                </a:lnTo>
                <a:lnTo>
                  <a:pt x="2667166" y="40882"/>
                </a:lnTo>
                <a:lnTo>
                  <a:pt x="2414875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4964944" y="4364735"/>
            <a:ext cx="407670" cy="3028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i="1" spc="-30" dirty="0">
                <a:solidFill>
                  <a:srgbClr val="C00000"/>
                </a:solidFill>
                <a:latin typeface="Calibri"/>
                <a:cs typeface="Calibri"/>
              </a:rPr>
              <a:t>F</a:t>
            </a:r>
            <a:r>
              <a:rPr sz="1800" i="1" spc="-5" dirty="0">
                <a:solidFill>
                  <a:srgbClr val="C00000"/>
                </a:solidFill>
                <a:latin typeface="Calibri"/>
                <a:cs typeface="Calibri"/>
              </a:rPr>
              <a:t>a</a:t>
            </a:r>
            <a:r>
              <a:rPr sz="1800" i="1" spc="-25" dirty="0">
                <a:solidFill>
                  <a:srgbClr val="C00000"/>
                </a:solidFill>
                <a:latin typeface="Calibri"/>
                <a:cs typeface="Calibri"/>
              </a:rPr>
              <a:t>s</a:t>
            </a:r>
            <a:r>
              <a:rPr sz="1800" i="1" dirty="0">
                <a:solidFill>
                  <a:srgbClr val="C00000"/>
                </a:solidFill>
                <a:latin typeface="Calibri"/>
                <a:cs typeface="Calibri"/>
              </a:rPr>
              <a:t>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7401034" y="2007641"/>
            <a:ext cx="3324860" cy="1714500"/>
          </a:xfrm>
          <a:custGeom>
            <a:avLst/>
            <a:gdLst/>
            <a:ahLst/>
            <a:cxnLst/>
            <a:rect l="l" t="t" r="r" b="b"/>
            <a:pathLst>
              <a:path w="3324859" h="1714500">
                <a:moveTo>
                  <a:pt x="3117455" y="1458991"/>
                </a:moveTo>
                <a:lnTo>
                  <a:pt x="3123970" y="1714491"/>
                </a:lnTo>
                <a:lnTo>
                  <a:pt x="3324461" y="1555978"/>
                </a:lnTo>
                <a:lnTo>
                  <a:pt x="3322032" y="1554840"/>
                </a:lnTo>
                <a:lnTo>
                  <a:pt x="3240658" y="1554840"/>
                </a:lnTo>
                <a:lnTo>
                  <a:pt x="3168928" y="1529130"/>
                </a:lnTo>
                <a:lnTo>
                  <a:pt x="3183052" y="1489725"/>
                </a:lnTo>
                <a:lnTo>
                  <a:pt x="3117455" y="1458991"/>
                </a:lnTo>
                <a:close/>
              </a:path>
              <a:path w="3324859" h="1714500">
                <a:moveTo>
                  <a:pt x="3183052" y="1489725"/>
                </a:moveTo>
                <a:lnTo>
                  <a:pt x="3168928" y="1529130"/>
                </a:lnTo>
                <a:lnTo>
                  <a:pt x="3240658" y="1554840"/>
                </a:lnTo>
                <a:lnTo>
                  <a:pt x="3252359" y="1522197"/>
                </a:lnTo>
                <a:lnTo>
                  <a:pt x="3183052" y="1489725"/>
                </a:lnTo>
                <a:close/>
              </a:path>
              <a:path w="3324859" h="1714500">
                <a:moveTo>
                  <a:pt x="3252359" y="1522197"/>
                </a:moveTo>
                <a:lnTo>
                  <a:pt x="3240658" y="1554840"/>
                </a:lnTo>
                <a:lnTo>
                  <a:pt x="3322032" y="1554840"/>
                </a:lnTo>
                <a:lnTo>
                  <a:pt x="3252359" y="1522197"/>
                </a:lnTo>
                <a:close/>
              </a:path>
              <a:path w="3324859" h="1714500">
                <a:moveTo>
                  <a:pt x="3189673" y="1471250"/>
                </a:moveTo>
                <a:lnTo>
                  <a:pt x="3183052" y="1489725"/>
                </a:lnTo>
                <a:lnTo>
                  <a:pt x="3252359" y="1522197"/>
                </a:lnTo>
                <a:lnTo>
                  <a:pt x="3263023" y="1492445"/>
                </a:lnTo>
                <a:lnTo>
                  <a:pt x="3263532" y="1490595"/>
                </a:lnTo>
                <a:lnTo>
                  <a:pt x="3266763" y="1474077"/>
                </a:lnTo>
                <a:lnTo>
                  <a:pt x="3189119" y="1474077"/>
                </a:lnTo>
                <a:lnTo>
                  <a:pt x="3189673" y="1471250"/>
                </a:lnTo>
                <a:close/>
              </a:path>
              <a:path w="3324859" h="1714500">
                <a:moveTo>
                  <a:pt x="3190645" y="1468540"/>
                </a:moveTo>
                <a:lnTo>
                  <a:pt x="3189673" y="1471250"/>
                </a:lnTo>
                <a:lnTo>
                  <a:pt x="3189119" y="1474077"/>
                </a:lnTo>
                <a:lnTo>
                  <a:pt x="3190645" y="1468540"/>
                </a:lnTo>
                <a:close/>
              </a:path>
              <a:path w="3324859" h="1714500">
                <a:moveTo>
                  <a:pt x="3267846" y="1468540"/>
                </a:moveTo>
                <a:lnTo>
                  <a:pt x="3190645" y="1468540"/>
                </a:lnTo>
                <a:lnTo>
                  <a:pt x="3189119" y="1474077"/>
                </a:lnTo>
                <a:lnTo>
                  <a:pt x="3266763" y="1474077"/>
                </a:lnTo>
                <a:lnTo>
                  <a:pt x="3267846" y="1468540"/>
                </a:lnTo>
                <a:close/>
              </a:path>
              <a:path w="3324859" h="1714500">
                <a:moveTo>
                  <a:pt x="2276093" y="76196"/>
                </a:moveTo>
                <a:lnTo>
                  <a:pt x="1659930" y="76196"/>
                </a:lnTo>
                <a:lnTo>
                  <a:pt x="1734986" y="77407"/>
                </a:lnTo>
                <a:lnTo>
                  <a:pt x="1809638" y="80963"/>
                </a:lnTo>
                <a:lnTo>
                  <a:pt x="1884024" y="86787"/>
                </a:lnTo>
                <a:lnTo>
                  <a:pt x="1957995" y="94804"/>
                </a:lnTo>
                <a:lnTo>
                  <a:pt x="2031399" y="104937"/>
                </a:lnTo>
                <a:lnTo>
                  <a:pt x="2104081" y="117114"/>
                </a:lnTo>
                <a:lnTo>
                  <a:pt x="2175889" y="131258"/>
                </a:lnTo>
                <a:lnTo>
                  <a:pt x="2246671" y="147290"/>
                </a:lnTo>
                <a:lnTo>
                  <a:pt x="2316274" y="165136"/>
                </a:lnTo>
                <a:lnTo>
                  <a:pt x="2384545" y="184716"/>
                </a:lnTo>
                <a:lnTo>
                  <a:pt x="2451332" y="205953"/>
                </a:lnTo>
                <a:lnTo>
                  <a:pt x="2516480" y="228766"/>
                </a:lnTo>
                <a:lnTo>
                  <a:pt x="2579837" y="253076"/>
                </a:lnTo>
                <a:lnTo>
                  <a:pt x="2641246" y="278801"/>
                </a:lnTo>
                <a:lnTo>
                  <a:pt x="2700559" y="305860"/>
                </a:lnTo>
                <a:lnTo>
                  <a:pt x="2757618" y="334170"/>
                </a:lnTo>
                <a:lnTo>
                  <a:pt x="2812267" y="363644"/>
                </a:lnTo>
                <a:lnTo>
                  <a:pt x="2864355" y="394195"/>
                </a:lnTo>
                <a:lnTo>
                  <a:pt x="2913727" y="425734"/>
                </a:lnTo>
                <a:lnTo>
                  <a:pt x="2960227" y="458170"/>
                </a:lnTo>
                <a:lnTo>
                  <a:pt x="3003702" y="491406"/>
                </a:lnTo>
                <a:lnTo>
                  <a:pt x="3043999" y="525341"/>
                </a:lnTo>
                <a:lnTo>
                  <a:pt x="3080967" y="559873"/>
                </a:lnTo>
                <a:lnTo>
                  <a:pt x="3114462" y="594889"/>
                </a:lnTo>
                <a:lnTo>
                  <a:pt x="3144343" y="630274"/>
                </a:lnTo>
                <a:lnTo>
                  <a:pt x="3170476" y="665907"/>
                </a:lnTo>
                <a:lnTo>
                  <a:pt x="3192744" y="701664"/>
                </a:lnTo>
                <a:lnTo>
                  <a:pt x="3211046" y="737421"/>
                </a:lnTo>
                <a:lnTo>
                  <a:pt x="3225302" y="773064"/>
                </a:lnTo>
                <a:lnTo>
                  <a:pt x="3238755" y="825103"/>
                </a:lnTo>
                <a:lnTo>
                  <a:pt x="3243247" y="877439"/>
                </a:lnTo>
                <a:lnTo>
                  <a:pt x="3242330" y="954335"/>
                </a:lnTo>
                <a:lnTo>
                  <a:pt x="3239717" y="1031350"/>
                </a:lnTo>
                <a:lnTo>
                  <a:pt x="3235509" y="1107166"/>
                </a:lnTo>
                <a:lnTo>
                  <a:pt x="3229819" y="1181152"/>
                </a:lnTo>
                <a:lnTo>
                  <a:pt x="3222764" y="1252673"/>
                </a:lnTo>
                <a:lnTo>
                  <a:pt x="3214463" y="1321095"/>
                </a:lnTo>
                <a:lnTo>
                  <a:pt x="3205036" y="1385777"/>
                </a:lnTo>
                <a:lnTo>
                  <a:pt x="3194659" y="1445802"/>
                </a:lnTo>
                <a:lnTo>
                  <a:pt x="3189673" y="1471250"/>
                </a:lnTo>
                <a:lnTo>
                  <a:pt x="3190645" y="1468540"/>
                </a:lnTo>
                <a:lnTo>
                  <a:pt x="3267846" y="1468540"/>
                </a:lnTo>
                <a:lnTo>
                  <a:pt x="3269709" y="1458991"/>
                </a:lnTo>
                <a:lnTo>
                  <a:pt x="3280443" y="1396753"/>
                </a:lnTo>
                <a:lnTo>
                  <a:pt x="3290110" y="1330262"/>
                </a:lnTo>
                <a:lnTo>
                  <a:pt x="3298597" y="1260144"/>
                </a:lnTo>
                <a:lnTo>
                  <a:pt x="3305796" y="1186986"/>
                </a:lnTo>
                <a:lnTo>
                  <a:pt x="3311592" y="1111382"/>
                </a:lnTo>
                <a:lnTo>
                  <a:pt x="3315874" y="1033924"/>
                </a:lnTo>
                <a:lnTo>
                  <a:pt x="3318525" y="955211"/>
                </a:lnTo>
                <a:lnTo>
                  <a:pt x="3319412" y="875149"/>
                </a:lnTo>
                <a:lnTo>
                  <a:pt x="3318687" y="853249"/>
                </a:lnTo>
                <a:lnTo>
                  <a:pt x="3313381" y="809699"/>
                </a:lnTo>
                <a:lnTo>
                  <a:pt x="3295934" y="744472"/>
                </a:lnTo>
                <a:lnTo>
                  <a:pt x="3278762" y="702480"/>
                </a:lnTo>
                <a:lnTo>
                  <a:pt x="3257323" y="661216"/>
                </a:lnTo>
                <a:lnTo>
                  <a:pt x="3231832" y="620721"/>
                </a:lnTo>
                <a:lnTo>
                  <a:pt x="3202486" y="581021"/>
                </a:lnTo>
                <a:lnTo>
                  <a:pt x="3169462" y="542149"/>
                </a:lnTo>
                <a:lnTo>
                  <a:pt x="3132927" y="504135"/>
                </a:lnTo>
                <a:lnTo>
                  <a:pt x="3093036" y="467017"/>
                </a:lnTo>
                <a:lnTo>
                  <a:pt x="3049941" y="430838"/>
                </a:lnTo>
                <a:lnTo>
                  <a:pt x="3003787" y="395649"/>
                </a:lnTo>
                <a:lnTo>
                  <a:pt x="2954719" y="361500"/>
                </a:lnTo>
                <a:lnTo>
                  <a:pt x="2902880" y="328451"/>
                </a:lnTo>
                <a:lnTo>
                  <a:pt x="2848414" y="296562"/>
                </a:lnTo>
                <a:lnTo>
                  <a:pt x="2791462" y="265898"/>
                </a:lnTo>
                <a:lnTo>
                  <a:pt x="2732167" y="236526"/>
                </a:lnTo>
                <a:lnTo>
                  <a:pt x="2670671" y="208511"/>
                </a:lnTo>
                <a:lnTo>
                  <a:pt x="2607116" y="181926"/>
                </a:lnTo>
                <a:lnTo>
                  <a:pt x="2541647" y="156842"/>
                </a:lnTo>
                <a:lnTo>
                  <a:pt x="2474407" y="133330"/>
                </a:lnTo>
                <a:lnTo>
                  <a:pt x="2405537" y="111465"/>
                </a:lnTo>
                <a:lnTo>
                  <a:pt x="2335183" y="91319"/>
                </a:lnTo>
                <a:lnTo>
                  <a:pt x="2276093" y="76196"/>
                </a:lnTo>
                <a:close/>
              </a:path>
              <a:path w="3324859" h="1714500">
                <a:moveTo>
                  <a:pt x="74997" y="271659"/>
                </a:moveTo>
                <a:lnTo>
                  <a:pt x="74492" y="272326"/>
                </a:lnTo>
                <a:lnTo>
                  <a:pt x="73687" y="274187"/>
                </a:lnTo>
                <a:lnTo>
                  <a:pt x="74954" y="271861"/>
                </a:lnTo>
                <a:lnTo>
                  <a:pt x="74997" y="271659"/>
                </a:lnTo>
                <a:close/>
              </a:path>
              <a:path w="3324859" h="1714500">
                <a:moveTo>
                  <a:pt x="74786" y="271646"/>
                </a:moveTo>
                <a:lnTo>
                  <a:pt x="73511" y="273622"/>
                </a:lnTo>
                <a:lnTo>
                  <a:pt x="74492" y="272326"/>
                </a:lnTo>
                <a:lnTo>
                  <a:pt x="74786" y="271646"/>
                </a:lnTo>
                <a:close/>
              </a:path>
              <a:path w="3324859" h="1714500">
                <a:moveTo>
                  <a:pt x="75308" y="271249"/>
                </a:moveTo>
                <a:lnTo>
                  <a:pt x="74954" y="271861"/>
                </a:lnTo>
                <a:lnTo>
                  <a:pt x="74656" y="273230"/>
                </a:lnTo>
                <a:lnTo>
                  <a:pt x="75308" y="271249"/>
                </a:lnTo>
                <a:close/>
              </a:path>
              <a:path w="3324859" h="1714500">
                <a:moveTo>
                  <a:pt x="75032" y="271077"/>
                </a:moveTo>
                <a:lnTo>
                  <a:pt x="73173" y="273138"/>
                </a:lnTo>
                <a:lnTo>
                  <a:pt x="74801" y="271612"/>
                </a:lnTo>
                <a:lnTo>
                  <a:pt x="75032" y="271077"/>
                </a:lnTo>
                <a:close/>
              </a:path>
              <a:path w="3324859" h="1714500">
                <a:moveTo>
                  <a:pt x="75058" y="271379"/>
                </a:moveTo>
                <a:lnTo>
                  <a:pt x="74808" y="271612"/>
                </a:lnTo>
                <a:lnTo>
                  <a:pt x="74492" y="272326"/>
                </a:lnTo>
                <a:lnTo>
                  <a:pt x="74997" y="271659"/>
                </a:lnTo>
                <a:lnTo>
                  <a:pt x="75058" y="271379"/>
                </a:lnTo>
                <a:close/>
              </a:path>
              <a:path w="3324859" h="1714500">
                <a:moveTo>
                  <a:pt x="75232" y="271348"/>
                </a:moveTo>
                <a:lnTo>
                  <a:pt x="75032" y="271612"/>
                </a:lnTo>
                <a:lnTo>
                  <a:pt x="74954" y="271861"/>
                </a:lnTo>
                <a:lnTo>
                  <a:pt x="75232" y="271348"/>
                </a:lnTo>
                <a:close/>
              </a:path>
              <a:path w="3324859" h="1714500">
                <a:moveTo>
                  <a:pt x="75357" y="271100"/>
                </a:moveTo>
                <a:lnTo>
                  <a:pt x="75091" y="271348"/>
                </a:lnTo>
                <a:lnTo>
                  <a:pt x="74997" y="271659"/>
                </a:lnTo>
                <a:lnTo>
                  <a:pt x="75287" y="271249"/>
                </a:lnTo>
                <a:lnTo>
                  <a:pt x="75357" y="271100"/>
                </a:lnTo>
                <a:close/>
              </a:path>
              <a:path w="3324859" h="1714500">
                <a:moveTo>
                  <a:pt x="75152" y="270944"/>
                </a:moveTo>
                <a:lnTo>
                  <a:pt x="75032" y="271077"/>
                </a:lnTo>
                <a:lnTo>
                  <a:pt x="74796" y="271623"/>
                </a:lnTo>
                <a:lnTo>
                  <a:pt x="75043" y="271249"/>
                </a:lnTo>
                <a:lnTo>
                  <a:pt x="75152" y="270944"/>
                </a:lnTo>
                <a:close/>
              </a:path>
              <a:path w="3324859" h="1714500">
                <a:moveTo>
                  <a:pt x="75108" y="271147"/>
                </a:moveTo>
                <a:lnTo>
                  <a:pt x="74808" y="271612"/>
                </a:lnTo>
                <a:lnTo>
                  <a:pt x="75058" y="271379"/>
                </a:lnTo>
                <a:lnTo>
                  <a:pt x="75108" y="271147"/>
                </a:lnTo>
                <a:close/>
              </a:path>
              <a:path w="3324859" h="1714500">
                <a:moveTo>
                  <a:pt x="75319" y="270820"/>
                </a:moveTo>
                <a:lnTo>
                  <a:pt x="75153" y="271077"/>
                </a:lnTo>
                <a:lnTo>
                  <a:pt x="75058" y="271379"/>
                </a:lnTo>
                <a:lnTo>
                  <a:pt x="75307" y="271147"/>
                </a:lnTo>
                <a:lnTo>
                  <a:pt x="75433" y="270866"/>
                </a:lnTo>
                <a:close/>
              </a:path>
              <a:path w="3324859" h="1714500">
                <a:moveTo>
                  <a:pt x="75573" y="270898"/>
                </a:moveTo>
                <a:lnTo>
                  <a:pt x="75381" y="271077"/>
                </a:lnTo>
                <a:lnTo>
                  <a:pt x="75308" y="271249"/>
                </a:lnTo>
                <a:lnTo>
                  <a:pt x="75573" y="270898"/>
                </a:lnTo>
                <a:close/>
              </a:path>
              <a:path w="3324859" h="1714500">
                <a:moveTo>
                  <a:pt x="75269" y="270814"/>
                </a:moveTo>
                <a:lnTo>
                  <a:pt x="75108" y="271147"/>
                </a:lnTo>
                <a:lnTo>
                  <a:pt x="75269" y="270898"/>
                </a:lnTo>
                <a:close/>
              </a:path>
              <a:path w="3324859" h="1714500">
                <a:moveTo>
                  <a:pt x="75444" y="270834"/>
                </a:moveTo>
                <a:lnTo>
                  <a:pt x="75357" y="271100"/>
                </a:lnTo>
                <a:lnTo>
                  <a:pt x="75477" y="270898"/>
                </a:lnTo>
                <a:close/>
              </a:path>
              <a:path w="3324859" h="1714500">
                <a:moveTo>
                  <a:pt x="75509" y="270841"/>
                </a:moveTo>
                <a:lnTo>
                  <a:pt x="75378" y="271080"/>
                </a:lnTo>
                <a:lnTo>
                  <a:pt x="75524" y="270944"/>
                </a:lnTo>
                <a:close/>
              </a:path>
              <a:path w="3324859" h="1714500">
                <a:moveTo>
                  <a:pt x="75152" y="270801"/>
                </a:moveTo>
                <a:lnTo>
                  <a:pt x="75032" y="271077"/>
                </a:lnTo>
                <a:lnTo>
                  <a:pt x="75152" y="270944"/>
                </a:lnTo>
                <a:lnTo>
                  <a:pt x="75152" y="270801"/>
                </a:lnTo>
                <a:close/>
              </a:path>
              <a:path w="3324859" h="1714500">
                <a:moveTo>
                  <a:pt x="75766" y="270644"/>
                </a:moveTo>
                <a:lnTo>
                  <a:pt x="75621" y="270853"/>
                </a:lnTo>
                <a:lnTo>
                  <a:pt x="75766" y="270644"/>
                </a:lnTo>
                <a:close/>
              </a:path>
              <a:path w="3324859" h="1714500">
                <a:moveTo>
                  <a:pt x="75804" y="270298"/>
                </a:moveTo>
                <a:lnTo>
                  <a:pt x="75695" y="270498"/>
                </a:lnTo>
                <a:lnTo>
                  <a:pt x="75608" y="270852"/>
                </a:lnTo>
                <a:lnTo>
                  <a:pt x="75804" y="270298"/>
                </a:lnTo>
                <a:close/>
              </a:path>
              <a:path w="3324859" h="1714500">
                <a:moveTo>
                  <a:pt x="75813" y="270211"/>
                </a:moveTo>
                <a:lnTo>
                  <a:pt x="75633" y="270411"/>
                </a:lnTo>
                <a:lnTo>
                  <a:pt x="75509" y="270841"/>
                </a:lnTo>
                <a:lnTo>
                  <a:pt x="75742" y="270411"/>
                </a:lnTo>
                <a:lnTo>
                  <a:pt x="75813" y="270211"/>
                </a:lnTo>
                <a:close/>
              </a:path>
              <a:path w="3324859" h="1714500">
                <a:moveTo>
                  <a:pt x="75952" y="268949"/>
                </a:moveTo>
                <a:lnTo>
                  <a:pt x="75369" y="270298"/>
                </a:lnTo>
                <a:lnTo>
                  <a:pt x="75269" y="270814"/>
                </a:lnTo>
                <a:lnTo>
                  <a:pt x="75458" y="270605"/>
                </a:lnTo>
                <a:lnTo>
                  <a:pt x="75583" y="270411"/>
                </a:lnTo>
                <a:lnTo>
                  <a:pt x="75896" y="269459"/>
                </a:lnTo>
                <a:lnTo>
                  <a:pt x="75952" y="268949"/>
                </a:lnTo>
                <a:close/>
              </a:path>
              <a:path w="3324859" h="1714500">
                <a:moveTo>
                  <a:pt x="1659272" y="0"/>
                </a:moveTo>
                <a:lnTo>
                  <a:pt x="1506796" y="1322"/>
                </a:lnTo>
                <a:lnTo>
                  <a:pt x="1355528" y="5165"/>
                </a:lnTo>
                <a:lnTo>
                  <a:pt x="1206793" y="11353"/>
                </a:lnTo>
                <a:lnTo>
                  <a:pt x="1061467" y="19734"/>
                </a:lnTo>
                <a:lnTo>
                  <a:pt x="920871" y="30137"/>
                </a:lnTo>
                <a:lnTo>
                  <a:pt x="786175" y="42395"/>
                </a:lnTo>
                <a:lnTo>
                  <a:pt x="658541" y="56348"/>
                </a:lnTo>
                <a:lnTo>
                  <a:pt x="597733" y="63910"/>
                </a:lnTo>
                <a:lnTo>
                  <a:pt x="539121" y="71837"/>
                </a:lnTo>
                <a:lnTo>
                  <a:pt x="482847" y="80110"/>
                </a:lnTo>
                <a:lnTo>
                  <a:pt x="429049" y="88712"/>
                </a:lnTo>
                <a:lnTo>
                  <a:pt x="377865" y="97623"/>
                </a:lnTo>
                <a:lnTo>
                  <a:pt x="329427" y="106833"/>
                </a:lnTo>
                <a:lnTo>
                  <a:pt x="283864" y="116328"/>
                </a:lnTo>
                <a:lnTo>
                  <a:pt x="241296" y="126099"/>
                </a:lnTo>
                <a:lnTo>
                  <a:pt x="201830" y="136149"/>
                </a:lnTo>
                <a:lnTo>
                  <a:pt x="132556" y="157151"/>
                </a:lnTo>
                <a:lnTo>
                  <a:pt x="76363" y="179865"/>
                </a:lnTo>
                <a:lnTo>
                  <a:pt x="35629" y="204162"/>
                </a:lnTo>
                <a:lnTo>
                  <a:pt x="5656" y="239787"/>
                </a:lnTo>
                <a:lnTo>
                  <a:pt x="0" y="262514"/>
                </a:lnTo>
                <a:lnTo>
                  <a:pt x="75152" y="270801"/>
                </a:lnTo>
                <a:lnTo>
                  <a:pt x="75268" y="270411"/>
                </a:lnTo>
                <a:lnTo>
                  <a:pt x="76332" y="265510"/>
                </a:lnTo>
                <a:lnTo>
                  <a:pt x="80783" y="265510"/>
                </a:lnTo>
                <a:lnTo>
                  <a:pt x="84581" y="262489"/>
                </a:lnTo>
                <a:lnTo>
                  <a:pt x="85431" y="262489"/>
                </a:lnTo>
                <a:lnTo>
                  <a:pt x="95584" y="255649"/>
                </a:lnTo>
                <a:lnTo>
                  <a:pt x="133257" y="238084"/>
                </a:lnTo>
                <a:lnTo>
                  <a:pt x="188913" y="219020"/>
                </a:lnTo>
                <a:lnTo>
                  <a:pt x="260070" y="199950"/>
                </a:lnTo>
                <a:lnTo>
                  <a:pt x="300894" y="190600"/>
                </a:lnTo>
                <a:lnTo>
                  <a:pt x="344959" y="181433"/>
                </a:lnTo>
                <a:lnTo>
                  <a:pt x="392089" y="172485"/>
                </a:lnTo>
                <a:lnTo>
                  <a:pt x="442114" y="163783"/>
                </a:lnTo>
                <a:lnTo>
                  <a:pt x="494872" y="155355"/>
                </a:lnTo>
                <a:lnTo>
                  <a:pt x="550200" y="147227"/>
                </a:lnTo>
                <a:lnTo>
                  <a:pt x="607942" y="139423"/>
                </a:lnTo>
                <a:lnTo>
                  <a:pt x="667942" y="131965"/>
                </a:lnTo>
                <a:lnTo>
                  <a:pt x="794100" y="118182"/>
                </a:lnTo>
                <a:lnTo>
                  <a:pt x="927449" y="106052"/>
                </a:lnTo>
                <a:lnTo>
                  <a:pt x="1066777" y="95750"/>
                </a:lnTo>
                <a:lnTo>
                  <a:pt x="1210876" y="87444"/>
                </a:lnTo>
                <a:lnTo>
                  <a:pt x="1358694" y="81299"/>
                </a:lnTo>
                <a:lnTo>
                  <a:pt x="1508729" y="77496"/>
                </a:lnTo>
                <a:lnTo>
                  <a:pt x="2276093" y="76196"/>
                </a:lnTo>
                <a:lnTo>
                  <a:pt x="2263489" y="72970"/>
                </a:lnTo>
                <a:lnTo>
                  <a:pt x="2190598" y="56490"/>
                </a:lnTo>
                <a:lnTo>
                  <a:pt x="2116655" y="41959"/>
                </a:lnTo>
                <a:lnTo>
                  <a:pt x="2041804" y="29451"/>
                </a:lnTo>
                <a:lnTo>
                  <a:pt x="1966188" y="19046"/>
                </a:lnTo>
                <a:lnTo>
                  <a:pt x="1889954" y="10819"/>
                </a:lnTo>
                <a:lnTo>
                  <a:pt x="1813245" y="4850"/>
                </a:lnTo>
                <a:lnTo>
                  <a:pt x="1736205" y="1217"/>
                </a:lnTo>
                <a:lnTo>
                  <a:pt x="1659272" y="0"/>
                </a:lnTo>
                <a:close/>
              </a:path>
              <a:path w="3324859" h="1714500">
                <a:moveTo>
                  <a:pt x="78377" y="268281"/>
                </a:moveTo>
                <a:lnTo>
                  <a:pt x="77555" y="268281"/>
                </a:lnTo>
                <a:lnTo>
                  <a:pt x="75876" y="270498"/>
                </a:lnTo>
                <a:lnTo>
                  <a:pt x="75756" y="270727"/>
                </a:lnTo>
                <a:lnTo>
                  <a:pt x="78377" y="268281"/>
                </a:lnTo>
                <a:close/>
              </a:path>
              <a:path w="3324859" h="1714500">
                <a:moveTo>
                  <a:pt x="76332" y="265510"/>
                </a:moveTo>
                <a:lnTo>
                  <a:pt x="75215" y="270654"/>
                </a:lnTo>
                <a:lnTo>
                  <a:pt x="75952" y="268949"/>
                </a:lnTo>
                <a:lnTo>
                  <a:pt x="76332" y="265510"/>
                </a:lnTo>
                <a:close/>
              </a:path>
              <a:path w="3324859" h="1714500">
                <a:moveTo>
                  <a:pt x="77555" y="268281"/>
                </a:moveTo>
                <a:lnTo>
                  <a:pt x="75909" y="270105"/>
                </a:lnTo>
                <a:lnTo>
                  <a:pt x="75766" y="270644"/>
                </a:lnTo>
                <a:lnTo>
                  <a:pt x="77555" y="268281"/>
                </a:lnTo>
                <a:close/>
              </a:path>
              <a:path w="3324859" h="1714500">
                <a:moveTo>
                  <a:pt x="75834" y="270022"/>
                </a:moveTo>
                <a:lnTo>
                  <a:pt x="75656" y="270298"/>
                </a:lnTo>
                <a:lnTo>
                  <a:pt x="75554" y="270498"/>
                </a:lnTo>
                <a:lnTo>
                  <a:pt x="75735" y="270298"/>
                </a:lnTo>
                <a:lnTo>
                  <a:pt x="75834" y="270022"/>
                </a:lnTo>
                <a:close/>
              </a:path>
              <a:path w="3324859" h="1714500">
                <a:moveTo>
                  <a:pt x="75896" y="269459"/>
                </a:moveTo>
                <a:lnTo>
                  <a:pt x="75583" y="270411"/>
                </a:lnTo>
                <a:lnTo>
                  <a:pt x="75780" y="270105"/>
                </a:lnTo>
                <a:lnTo>
                  <a:pt x="75896" y="269459"/>
                </a:lnTo>
                <a:close/>
              </a:path>
              <a:path w="3324859" h="1714500">
                <a:moveTo>
                  <a:pt x="76598" y="268838"/>
                </a:moveTo>
                <a:lnTo>
                  <a:pt x="75834" y="270022"/>
                </a:lnTo>
                <a:lnTo>
                  <a:pt x="75813" y="270211"/>
                </a:lnTo>
                <a:lnTo>
                  <a:pt x="76598" y="268838"/>
                </a:lnTo>
                <a:close/>
              </a:path>
              <a:path w="3324859" h="1714500">
                <a:moveTo>
                  <a:pt x="77052" y="268838"/>
                </a:moveTo>
                <a:lnTo>
                  <a:pt x="76598" y="268838"/>
                </a:lnTo>
                <a:lnTo>
                  <a:pt x="75909" y="270105"/>
                </a:lnTo>
                <a:lnTo>
                  <a:pt x="77052" y="268838"/>
                </a:lnTo>
                <a:close/>
              </a:path>
              <a:path w="3324859" h="1714500">
                <a:moveTo>
                  <a:pt x="78811" y="267876"/>
                </a:moveTo>
                <a:lnTo>
                  <a:pt x="76417" y="267876"/>
                </a:lnTo>
                <a:lnTo>
                  <a:pt x="75896" y="269459"/>
                </a:lnTo>
                <a:lnTo>
                  <a:pt x="75834" y="270022"/>
                </a:lnTo>
                <a:lnTo>
                  <a:pt x="76598" y="268838"/>
                </a:lnTo>
                <a:lnTo>
                  <a:pt x="77052" y="268838"/>
                </a:lnTo>
                <a:lnTo>
                  <a:pt x="77555" y="268281"/>
                </a:lnTo>
                <a:lnTo>
                  <a:pt x="78377" y="268281"/>
                </a:lnTo>
                <a:lnTo>
                  <a:pt x="78811" y="267876"/>
                </a:lnTo>
                <a:close/>
              </a:path>
              <a:path w="3324859" h="1714500">
                <a:moveTo>
                  <a:pt x="76417" y="267876"/>
                </a:moveTo>
                <a:lnTo>
                  <a:pt x="76000" y="268838"/>
                </a:lnTo>
                <a:lnTo>
                  <a:pt x="75896" y="269459"/>
                </a:lnTo>
                <a:lnTo>
                  <a:pt x="76417" y="267876"/>
                </a:lnTo>
                <a:close/>
              </a:path>
              <a:path w="3324859" h="1714500">
                <a:moveTo>
                  <a:pt x="80783" y="265510"/>
                </a:moveTo>
                <a:lnTo>
                  <a:pt x="76332" y="265510"/>
                </a:lnTo>
                <a:lnTo>
                  <a:pt x="75952" y="268949"/>
                </a:lnTo>
                <a:lnTo>
                  <a:pt x="76417" y="267876"/>
                </a:lnTo>
                <a:lnTo>
                  <a:pt x="78811" y="267876"/>
                </a:lnTo>
                <a:lnTo>
                  <a:pt x="80568" y="266236"/>
                </a:lnTo>
                <a:lnTo>
                  <a:pt x="79870" y="266236"/>
                </a:lnTo>
                <a:lnTo>
                  <a:pt x="80783" y="265510"/>
                </a:lnTo>
                <a:close/>
              </a:path>
              <a:path w="3324859" h="1714500">
                <a:moveTo>
                  <a:pt x="84581" y="262489"/>
                </a:moveTo>
                <a:lnTo>
                  <a:pt x="79870" y="266236"/>
                </a:lnTo>
                <a:lnTo>
                  <a:pt x="82379" y="264546"/>
                </a:lnTo>
                <a:lnTo>
                  <a:pt x="84581" y="262489"/>
                </a:lnTo>
                <a:close/>
              </a:path>
              <a:path w="3324859" h="1714500">
                <a:moveTo>
                  <a:pt x="82379" y="264546"/>
                </a:moveTo>
                <a:lnTo>
                  <a:pt x="79870" y="266236"/>
                </a:lnTo>
                <a:lnTo>
                  <a:pt x="80568" y="266236"/>
                </a:lnTo>
                <a:lnTo>
                  <a:pt x="82379" y="264546"/>
                </a:lnTo>
                <a:close/>
              </a:path>
              <a:path w="3324859" h="1714500">
                <a:moveTo>
                  <a:pt x="85431" y="262489"/>
                </a:moveTo>
                <a:lnTo>
                  <a:pt x="84581" y="262489"/>
                </a:lnTo>
                <a:lnTo>
                  <a:pt x="82379" y="264546"/>
                </a:lnTo>
                <a:lnTo>
                  <a:pt x="85431" y="262489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9384544" y="2307335"/>
            <a:ext cx="407670" cy="3028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i="1" spc="-30" dirty="0">
                <a:solidFill>
                  <a:srgbClr val="C00000"/>
                </a:solidFill>
                <a:latin typeface="Calibri"/>
                <a:cs typeface="Calibri"/>
              </a:rPr>
              <a:t>F</a:t>
            </a:r>
            <a:r>
              <a:rPr sz="1800" i="1" spc="-5" dirty="0">
                <a:solidFill>
                  <a:srgbClr val="C00000"/>
                </a:solidFill>
                <a:latin typeface="Calibri"/>
                <a:cs typeface="Calibri"/>
              </a:rPr>
              <a:t>a</a:t>
            </a:r>
            <a:r>
              <a:rPr sz="1800" i="1" spc="-25" dirty="0">
                <a:solidFill>
                  <a:srgbClr val="C00000"/>
                </a:solidFill>
                <a:latin typeface="Calibri"/>
                <a:cs typeface="Calibri"/>
              </a:rPr>
              <a:t>s</a:t>
            </a:r>
            <a:r>
              <a:rPr sz="1800" i="1" dirty="0">
                <a:solidFill>
                  <a:srgbClr val="C00000"/>
                </a:solidFill>
                <a:latin typeface="Calibri"/>
                <a:cs typeface="Calibri"/>
              </a:rPr>
              <a:t>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136915" y="4255536"/>
            <a:ext cx="1236980" cy="995680"/>
          </a:xfrm>
          <a:custGeom>
            <a:avLst/>
            <a:gdLst/>
            <a:ahLst/>
            <a:cxnLst/>
            <a:rect l="l" t="t" r="r" b="b"/>
            <a:pathLst>
              <a:path w="1236980" h="995679">
                <a:moveTo>
                  <a:pt x="1005530" y="0"/>
                </a:moveTo>
                <a:lnTo>
                  <a:pt x="960167" y="665"/>
                </a:lnTo>
                <a:lnTo>
                  <a:pt x="913794" y="2668"/>
                </a:lnTo>
                <a:lnTo>
                  <a:pt x="867628" y="5963"/>
                </a:lnTo>
                <a:lnTo>
                  <a:pt x="821755" y="10506"/>
                </a:lnTo>
                <a:lnTo>
                  <a:pt x="776258" y="16254"/>
                </a:lnTo>
                <a:lnTo>
                  <a:pt x="731221" y="23163"/>
                </a:lnTo>
                <a:lnTo>
                  <a:pt x="643362" y="40198"/>
                </a:lnTo>
                <a:lnTo>
                  <a:pt x="557866" y="61448"/>
                </a:lnTo>
                <a:lnTo>
                  <a:pt x="475910" y="86512"/>
                </a:lnTo>
                <a:lnTo>
                  <a:pt x="435965" y="100548"/>
                </a:lnTo>
                <a:lnTo>
                  <a:pt x="397651" y="115267"/>
                </a:lnTo>
                <a:lnTo>
                  <a:pt x="360550" y="130788"/>
                </a:lnTo>
                <a:lnTo>
                  <a:pt x="324749" y="147074"/>
                </a:lnTo>
                <a:lnTo>
                  <a:pt x="290327" y="164092"/>
                </a:lnTo>
                <a:lnTo>
                  <a:pt x="225949" y="200202"/>
                </a:lnTo>
                <a:lnTo>
                  <a:pt x="168067" y="238899"/>
                </a:lnTo>
                <a:lnTo>
                  <a:pt x="117331" y="280027"/>
                </a:lnTo>
                <a:lnTo>
                  <a:pt x="74427" y="323526"/>
                </a:lnTo>
                <a:lnTo>
                  <a:pt x="40144" y="369458"/>
                </a:lnTo>
                <a:lnTo>
                  <a:pt x="15517" y="417964"/>
                </a:lnTo>
                <a:lnTo>
                  <a:pt x="2013" y="469018"/>
                </a:lnTo>
                <a:lnTo>
                  <a:pt x="0" y="495305"/>
                </a:lnTo>
                <a:lnTo>
                  <a:pt x="758" y="520757"/>
                </a:lnTo>
                <a:lnTo>
                  <a:pt x="7703" y="569131"/>
                </a:lnTo>
                <a:lnTo>
                  <a:pt x="21233" y="616421"/>
                </a:lnTo>
                <a:lnTo>
                  <a:pt x="40737" y="662244"/>
                </a:lnTo>
                <a:lnTo>
                  <a:pt x="65648" y="706296"/>
                </a:lnTo>
                <a:lnTo>
                  <a:pt x="111477" y="767791"/>
                </a:lnTo>
                <a:lnTo>
                  <a:pt x="147719" y="806371"/>
                </a:lnTo>
                <a:lnTo>
                  <a:pt x="187730" y="842247"/>
                </a:lnTo>
                <a:lnTo>
                  <a:pt x="231104" y="875144"/>
                </a:lnTo>
                <a:lnTo>
                  <a:pt x="277443" y="904769"/>
                </a:lnTo>
                <a:lnTo>
                  <a:pt x="326359" y="930813"/>
                </a:lnTo>
                <a:lnTo>
                  <a:pt x="377476" y="952957"/>
                </a:lnTo>
                <a:lnTo>
                  <a:pt x="430412" y="970861"/>
                </a:lnTo>
                <a:lnTo>
                  <a:pt x="485612" y="984361"/>
                </a:lnTo>
                <a:lnTo>
                  <a:pt x="541115" y="992640"/>
                </a:lnTo>
                <a:lnTo>
                  <a:pt x="597287" y="995555"/>
                </a:lnTo>
                <a:lnTo>
                  <a:pt x="626039" y="994479"/>
                </a:lnTo>
                <a:lnTo>
                  <a:pt x="684150" y="985544"/>
                </a:lnTo>
                <a:lnTo>
                  <a:pt x="740980" y="968160"/>
                </a:lnTo>
                <a:lnTo>
                  <a:pt x="796057" y="943108"/>
                </a:lnTo>
                <a:lnTo>
                  <a:pt x="836146" y="919379"/>
                </a:lnTo>
                <a:lnTo>
                  <a:pt x="599220" y="919379"/>
                </a:lnTo>
                <a:lnTo>
                  <a:pt x="574859" y="918808"/>
                </a:lnTo>
                <a:lnTo>
                  <a:pt x="526148" y="914045"/>
                </a:lnTo>
                <a:lnTo>
                  <a:pt x="477798" y="904687"/>
                </a:lnTo>
                <a:lnTo>
                  <a:pt x="407610" y="882968"/>
                </a:lnTo>
                <a:lnTo>
                  <a:pt x="362025" y="863475"/>
                </a:lnTo>
                <a:lnTo>
                  <a:pt x="318344" y="840477"/>
                </a:lnTo>
                <a:lnTo>
                  <a:pt x="277010" y="814324"/>
                </a:lnTo>
                <a:lnTo>
                  <a:pt x="238454" y="785383"/>
                </a:lnTo>
                <a:lnTo>
                  <a:pt x="203102" y="754035"/>
                </a:lnTo>
                <a:lnTo>
                  <a:pt x="171366" y="720676"/>
                </a:lnTo>
                <a:lnTo>
                  <a:pt x="143105" y="684913"/>
                </a:lnTo>
                <a:lnTo>
                  <a:pt x="119778" y="648635"/>
                </a:lnTo>
                <a:lnTo>
                  <a:pt x="101158" y="611571"/>
                </a:lnTo>
                <a:lnTo>
                  <a:pt x="87521" y="574109"/>
                </a:lnTo>
                <a:lnTo>
                  <a:pt x="79097" y="536590"/>
                </a:lnTo>
                <a:lnTo>
                  <a:pt x="76038" y="500258"/>
                </a:lnTo>
                <a:lnTo>
                  <a:pt x="76831" y="483463"/>
                </a:lnTo>
                <a:lnTo>
                  <a:pt x="92982" y="430696"/>
                </a:lnTo>
                <a:lnTo>
                  <a:pt x="115606" y="393839"/>
                </a:lnTo>
                <a:lnTo>
                  <a:pt x="147570" y="356501"/>
                </a:lnTo>
                <a:lnTo>
                  <a:pt x="188345" y="319469"/>
                </a:lnTo>
                <a:lnTo>
                  <a:pt x="237236" y="283418"/>
                </a:lnTo>
                <a:lnTo>
                  <a:pt x="293488" y="248907"/>
                </a:lnTo>
                <a:lnTo>
                  <a:pt x="356333" y="216420"/>
                </a:lnTo>
                <a:lnTo>
                  <a:pt x="425003" y="186389"/>
                </a:lnTo>
                <a:lnTo>
                  <a:pt x="461283" y="172420"/>
                </a:lnTo>
                <a:lnTo>
                  <a:pt x="498240" y="159367"/>
                </a:lnTo>
                <a:lnTo>
                  <a:pt x="576290" y="135387"/>
                </a:lnTo>
                <a:lnTo>
                  <a:pt x="657890" y="115001"/>
                </a:lnTo>
                <a:lnTo>
                  <a:pt x="742799" y="98479"/>
                </a:lnTo>
                <a:lnTo>
                  <a:pt x="785831" y="91851"/>
                </a:lnTo>
                <a:lnTo>
                  <a:pt x="829288" y="86333"/>
                </a:lnTo>
                <a:lnTo>
                  <a:pt x="873078" y="81968"/>
                </a:lnTo>
                <a:lnTo>
                  <a:pt x="917108" y="78797"/>
                </a:lnTo>
                <a:lnTo>
                  <a:pt x="961286" y="76857"/>
                </a:lnTo>
                <a:lnTo>
                  <a:pt x="1006649" y="76191"/>
                </a:lnTo>
                <a:lnTo>
                  <a:pt x="1005530" y="0"/>
                </a:lnTo>
                <a:close/>
              </a:path>
              <a:path w="1236980" h="995679">
                <a:moveTo>
                  <a:pt x="1084208" y="454447"/>
                </a:moveTo>
                <a:lnTo>
                  <a:pt x="1063198" y="513043"/>
                </a:lnTo>
                <a:lnTo>
                  <a:pt x="1022358" y="599862"/>
                </a:lnTo>
                <a:lnTo>
                  <a:pt x="989988" y="654404"/>
                </a:lnTo>
                <a:lnTo>
                  <a:pt x="953685" y="705869"/>
                </a:lnTo>
                <a:lnTo>
                  <a:pt x="914815" y="752491"/>
                </a:lnTo>
                <a:lnTo>
                  <a:pt x="873432" y="794348"/>
                </a:lnTo>
                <a:lnTo>
                  <a:pt x="830026" y="830921"/>
                </a:lnTo>
                <a:lnTo>
                  <a:pt x="785108" y="861724"/>
                </a:lnTo>
                <a:lnTo>
                  <a:pt x="739186" y="886320"/>
                </a:lnTo>
                <a:lnTo>
                  <a:pt x="692744" y="904333"/>
                </a:lnTo>
                <a:lnTo>
                  <a:pt x="646195" y="915454"/>
                </a:lnTo>
                <a:lnTo>
                  <a:pt x="599220" y="919379"/>
                </a:lnTo>
                <a:lnTo>
                  <a:pt x="836146" y="919379"/>
                </a:lnTo>
                <a:lnTo>
                  <a:pt x="874606" y="892721"/>
                </a:lnTo>
                <a:lnTo>
                  <a:pt x="923798" y="851529"/>
                </a:lnTo>
                <a:lnTo>
                  <a:pt x="970087" y="804946"/>
                </a:lnTo>
                <a:lnTo>
                  <a:pt x="1013147" y="753520"/>
                </a:lnTo>
                <a:lnTo>
                  <a:pt x="1052208" y="698395"/>
                </a:lnTo>
                <a:lnTo>
                  <a:pt x="1087816" y="638872"/>
                </a:lnTo>
                <a:lnTo>
                  <a:pt x="1119102" y="576065"/>
                </a:lnTo>
                <a:lnTo>
                  <a:pt x="1145948" y="509791"/>
                </a:lnTo>
                <a:lnTo>
                  <a:pt x="1158373" y="472540"/>
                </a:lnTo>
                <a:lnTo>
                  <a:pt x="1160607" y="460173"/>
                </a:lnTo>
                <a:lnTo>
                  <a:pt x="1140935" y="457166"/>
                </a:lnTo>
                <a:lnTo>
                  <a:pt x="1083716" y="457166"/>
                </a:lnTo>
                <a:lnTo>
                  <a:pt x="1084208" y="454447"/>
                </a:lnTo>
                <a:close/>
              </a:path>
              <a:path w="1236980" h="995679">
                <a:moveTo>
                  <a:pt x="1217038" y="410133"/>
                </a:moveTo>
                <a:lnTo>
                  <a:pt x="1092214" y="410133"/>
                </a:lnTo>
                <a:lnTo>
                  <a:pt x="1167200" y="423683"/>
                </a:lnTo>
                <a:lnTo>
                  <a:pt x="1160607" y="460173"/>
                </a:lnTo>
                <a:lnTo>
                  <a:pt x="1236939" y="471840"/>
                </a:lnTo>
                <a:lnTo>
                  <a:pt x="1217038" y="410133"/>
                </a:lnTo>
                <a:close/>
              </a:path>
              <a:path w="1236980" h="995679">
                <a:moveTo>
                  <a:pt x="1092214" y="410133"/>
                </a:moveTo>
                <a:lnTo>
                  <a:pt x="1085254" y="448656"/>
                </a:lnTo>
                <a:lnTo>
                  <a:pt x="1160607" y="460173"/>
                </a:lnTo>
                <a:lnTo>
                  <a:pt x="1167200" y="423683"/>
                </a:lnTo>
                <a:lnTo>
                  <a:pt x="1092214" y="410133"/>
                </a:lnTo>
                <a:close/>
              </a:path>
              <a:path w="1236980" h="995679">
                <a:moveTo>
                  <a:pt x="1085099" y="451789"/>
                </a:moveTo>
                <a:lnTo>
                  <a:pt x="1084208" y="454447"/>
                </a:lnTo>
                <a:lnTo>
                  <a:pt x="1083716" y="457166"/>
                </a:lnTo>
                <a:lnTo>
                  <a:pt x="1085099" y="451789"/>
                </a:lnTo>
                <a:close/>
              </a:path>
              <a:path w="1236980" h="995679">
                <a:moveTo>
                  <a:pt x="1105754" y="451789"/>
                </a:moveTo>
                <a:lnTo>
                  <a:pt x="1085099" y="451789"/>
                </a:lnTo>
                <a:lnTo>
                  <a:pt x="1083716" y="457166"/>
                </a:lnTo>
                <a:lnTo>
                  <a:pt x="1140935" y="457166"/>
                </a:lnTo>
                <a:lnTo>
                  <a:pt x="1105754" y="451789"/>
                </a:lnTo>
                <a:close/>
              </a:path>
              <a:path w="1236980" h="995679">
                <a:moveTo>
                  <a:pt x="1085254" y="448656"/>
                </a:moveTo>
                <a:lnTo>
                  <a:pt x="1084208" y="454447"/>
                </a:lnTo>
                <a:lnTo>
                  <a:pt x="1085099" y="451789"/>
                </a:lnTo>
                <a:lnTo>
                  <a:pt x="1105754" y="451789"/>
                </a:lnTo>
                <a:lnTo>
                  <a:pt x="1085254" y="448656"/>
                </a:lnTo>
                <a:close/>
              </a:path>
              <a:path w="1236980" h="995679">
                <a:moveTo>
                  <a:pt x="1158489" y="228594"/>
                </a:moveTo>
                <a:lnTo>
                  <a:pt x="1010963" y="437301"/>
                </a:lnTo>
                <a:lnTo>
                  <a:pt x="1085254" y="448656"/>
                </a:lnTo>
                <a:lnTo>
                  <a:pt x="1092214" y="410133"/>
                </a:lnTo>
                <a:lnTo>
                  <a:pt x="1217038" y="410133"/>
                </a:lnTo>
                <a:lnTo>
                  <a:pt x="1158489" y="228594"/>
                </a:lnTo>
                <a:close/>
              </a:path>
            </a:pathLst>
          </a:custGeom>
          <a:solidFill>
            <a:srgbClr val="3333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362204" y="3074433"/>
            <a:ext cx="2743835" cy="419100"/>
          </a:xfrm>
          <a:custGeom>
            <a:avLst/>
            <a:gdLst/>
            <a:ahLst/>
            <a:cxnLst/>
            <a:rect l="l" t="t" r="r" b="b"/>
            <a:pathLst>
              <a:path w="2743835" h="419100">
                <a:moveTo>
                  <a:pt x="128017" y="197887"/>
                </a:moveTo>
                <a:lnTo>
                  <a:pt x="0" y="419098"/>
                </a:lnTo>
                <a:lnTo>
                  <a:pt x="253779" y="388785"/>
                </a:lnTo>
                <a:lnTo>
                  <a:pt x="226778" y="347800"/>
                </a:lnTo>
                <a:lnTo>
                  <a:pt x="177223" y="347800"/>
                </a:lnTo>
                <a:lnTo>
                  <a:pt x="140939" y="280793"/>
                </a:lnTo>
                <a:lnTo>
                  <a:pt x="171672" y="264152"/>
                </a:lnTo>
                <a:lnTo>
                  <a:pt x="128017" y="197887"/>
                </a:lnTo>
                <a:close/>
              </a:path>
              <a:path w="2743835" h="419100">
                <a:moveTo>
                  <a:pt x="171672" y="264152"/>
                </a:moveTo>
                <a:lnTo>
                  <a:pt x="140939" y="280793"/>
                </a:lnTo>
                <a:lnTo>
                  <a:pt x="177223" y="347800"/>
                </a:lnTo>
                <a:lnTo>
                  <a:pt x="213749" y="328022"/>
                </a:lnTo>
                <a:lnTo>
                  <a:pt x="171672" y="264152"/>
                </a:lnTo>
                <a:close/>
              </a:path>
              <a:path w="2743835" h="419100">
                <a:moveTo>
                  <a:pt x="213749" y="328022"/>
                </a:moveTo>
                <a:lnTo>
                  <a:pt x="177223" y="347800"/>
                </a:lnTo>
                <a:lnTo>
                  <a:pt x="226778" y="347800"/>
                </a:lnTo>
                <a:lnTo>
                  <a:pt x="213749" y="328022"/>
                </a:lnTo>
                <a:close/>
              </a:path>
              <a:path w="2743835" h="419100">
                <a:moveTo>
                  <a:pt x="2742876" y="0"/>
                </a:moveTo>
                <a:lnTo>
                  <a:pt x="2486036" y="2185"/>
                </a:lnTo>
                <a:lnTo>
                  <a:pt x="2230577" y="8567"/>
                </a:lnTo>
                <a:lnTo>
                  <a:pt x="1979005" y="18872"/>
                </a:lnTo>
                <a:lnTo>
                  <a:pt x="1733618" y="32810"/>
                </a:lnTo>
                <a:lnTo>
                  <a:pt x="1496258" y="50107"/>
                </a:lnTo>
                <a:lnTo>
                  <a:pt x="1268914" y="70486"/>
                </a:lnTo>
                <a:lnTo>
                  <a:pt x="1053574" y="93672"/>
                </a:lnTo>
                <a:lnTo>
                  <a:pt x="951025" y="106234"/>
                </a:lnTo>
                <a:lnTo>
                  <a:pt x="852219" y="119393"/>
                </a:lnTo>
                <a:lnTo>
                  <a:pt x="757401" y="133121"/>
                </a:lnTo>
                <a:lnTo>
                  <a:pt x="666814" y="147383"/>
                </a:lnTo>
                <a:lnTo>
                  <a:pt x="580565" y="162170"/>
                </a:lnTo>
                <a:lnTo>
                  <a:pt x="499148" y="177411"/>
                </a:lnTo>
                <a:lnTo>
                  <a:pt x="422677" y="193097"/>
                </a:lnTo>
                <a:lnTo>
                  <a:pt x="351379" y="209200"/>
                </a:lnTo>
                <a:lnTo>
                  <a:pt x="285476" y="225704"/>
                </a:lnTo>
                <a:lnTo>
                  <a:pt x="225177" y="242594"/>
                </a:lnTo>
                <a:lnTo>
                  <a:pt x="171672" y="264152"/>
                </a:lnTo>
                <a:lnTo>
                  <a:pt x="213749" y="328022"/>
                </a:lnTo>
                <a:lnTo>
                  <a:pt x="221128" y="324026"/>
                </a:lnTo>
                <a:lnTo>
                  <a:pt x="219560" y="324026"/>
                </a:lnTo>
                <a:lnTo>
                  <a:pt x="226515" y="321109"/>
                </a:lnTo>
                <a:lnTo>
                  <a:pt x="229051" y="321109"/>
                </a:lnTo>
                <a:lnTo>
                  <a:pt x="246311" y="315804"/>
                </a:lnTo>
                <a:lnTo>
                  <a:pt x="274627" y="307625"/>
                </a:lnTo>
                <a:lnTo>
                  <a:pt x="335798" y="291433"/>
                </a:lnTo>
                <a:lnTo>
                  <a:pt x="402769" y="275511"/>
                </a:lnTo>
                <a:lnTo>
                  <a:pt x="513478" y="252252"/>
                </a:lnTo>
                <a:lnTo>
                  <a:pt x="593717" y="237227"/>
                </a:lnTo>
                <a:lnTo>
                  <a:pt x="678667" y="222655"/>
                </a:lnTo>
                <a:lnTo>
                  <a:pt x="768320" y="208535"/>
                </a:lnTo>
                <a:lnTo>
                  <a:pt x="862281" y="194927"/>
                </a:lnTo>
                <a:lnTo>
                  <a:pt x="960291" y="181867"/>
                </a:lnTo>
                <a:lnTo>
                  <a:pt x="1062092" y="169395"/>
                </a:lnTo>
                <a:lnTo>
                  <a:pt x="1276047" y="146352"/>
                </a:lnTo>
                <a:lnTo>
                  <a:pt x="1502109" y="126083"/>
                </a:lnTo>
                <a:lnTo>
                  <a:pt x="1738243" y="108870"/>
                </a:lnTo>
                <a:lnTo>
                  <a:pt x="1982428" y="94996"/>
                </a:lnTo>
                <a:lnTo>
                  <a:pt x="2232482" y="84743"/>
                </a:lnTo>
                <a:lnTo>
                  <a:pt x="2486684" y="78383"/>
                </a:lnTo>
                <a:lnTo>
                  <a:pt x="2743525" y="76197"/>
                </a:lnTo>
                <a:lnTo>
                  <a:pt x="2742876" y="0"/>
                </a:lnTo>
                <a:close/>
              </a:path>
              <a:path w="2743835" h="419100">
                <a:moveTo>
                  <a:pt x="226515" y="321109"/>
                </a:moveTo>
                <a:lnTo>
                  <a:pt x="219560" y="324026"/>
                </a:lnTo>
                <a:lnTo>
                  <a:pt x="223187" y="322911"/>
                </a:lnTo>
                <a:lnTo>
                  <a:pt x="226515" y="321109"/>
                </a:lnTo>
                <a:close/>
              </a:path>
              <a:path w="2743835" h="419100">
                <a:moveTo>
                  <a:pt x="223187" y="322911"/>
                </a:moveTo>
                <a:lnTo>
                  <a:pt x="219560" y="324026"/>
                </a:lnTo>
                <a:lnTo>
                  <a:pt x="221128" y="324026"/>
                </a:lnTo>
                <a:lnTo>
                  <a:pt x="223187" y="322911"/>
                </a:lnTo>
                <a:close/>
              </a:path>
              <a:path w="2743835" h="419100">
                <a:moveTo>
                  <a:pt x="229051" y="321109"/>
                </a:moveTo>
                <a:lnTo>
                  <a:pt x="226515" y="321109"/>
                </a:lnTo>
                <a:lnTo>
                  <a:pt x="223187" y="322911"/>
                </a:lnTo>
                <a:lnTo>
                  <a:pt x="229051" y="321109"/>
                </a:lnTo>
                <a:close/>
              </a:path>
            </a:pathLst>
          </a:custGeom>
          <a:solidFill>
            <a:srgbClr val="3333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1231145" y="3907535"/>
            <a:ext cx="461009" cy="3028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i="1" spc="-5" dirty="0">
                <a:solidFill>
                  <a:srgbClr val="2D2D8A"/>
                </a:solidFill>
                <a:latin typeface="Calibri"/>
                <a:cs typeface="Calibri"/>
              </a:rPr>
              <a:t>Sl</a:t>
            </a:r>
            <a:r>
              <a:rPr sz="1800" i="1" spc="-10" dirty="0">
                <a:solidFill>
                  <a:srgbClr val="2D2D8A"/>
                </a:solidFill>
                <a:latin typeface="Calibri"/>
                <a:cs typeface="Calibri"/>
              </a:rPr>
              <a:t>o</a:t>
            </a:r>
            <a:r>
              <a:rPr sz="1800" i="1" dirty="0">
                <a:solidFill>
                  <a:srgbClr val="2D2D8A"/>
                </a:solidFill>
                <a:latin typeface="Calibri"/>
                <a:cs typeface="Calibri"/>
              </a:rPr>
              <a:t>w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736344" y="2688335"/>
            <a:ext cx="461009" cy="3028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i="1" spc="-5" dirty="0">
                <a:solidFill>
                  <a:srgbClr val="2D2D8A"/>
                </a:solidFill>
                <a:latin typeface="Calibri"/>
                <a:cs typeface="Calibri"/>
              </a:rPr>
              <a:t>Sl</a:t>
            </a:r>
            <a:r>
              <a:rPr sz="1800" i="1" spc="-10" dirty="0">
                <a:solidFill>
                  <a:srgbClr val="2D2D8A"/>
                </a:solidFill>
                <a:latin typeface="Calibri"/>
                <a:cs typeface="Calibri"/>
              </a:rPr>
              <a:t>o</a:t>
            </a:r>
            <a:r>
              <a:rPr sz="1800" i="1" dirty="0">
                <a:solidFill>
                  <a:srgbClr val="2D2D8A"/>
                </a:solidFill>
                <a:latin typeface="Calibri"/>
                <a:cs typeface="Calibri"/>
              </a:rPr>
              <a:t>w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5338445" y="1954042"/>
            <a:ext cx="1055370" cy="1196975"/>
          </a:xfrm>
          <a:custGeom>
            <a:avLst/>
            <a:gdLst/>
            <a:ahLst/>
            <a:cxnLst/>
            <a:rect l="l" t="t" r="r" b="b"/>
            <a:pathLst>
              <a:path w="1055370" h="1196975">
                <a:moveTo>
                  <a:pt x="500250" y="0"/>
                </a:moveTo>
                <a:lnTo>
                  <a:pt x="450503" y="3369"/>
                </a:lnTo>
                <a:lnTo>
                  <a:pt x="402617" y="13684"/>
                </a:lnTo>
                <a:lnTo>
                  <a:pt x="356020" y="30274"/>
                </a:lnTo>
                <a:lnTo>
                  <a:pt x="311047" y="52550"/>
                </a:lnTo>
                <a:lnTo>
                  <a:pt x="267978" y="79968"/>
                </a:lnTo>
                <a:lnTo>
                  <a:pt x="227764" y="111476"/>
                </a:lnTo>
                <a:lnTo>
                  <a:pt x="189184" y="147718"/>
                </a:lnTo>
                <a:lnTo>
                  <a:pt x="153308" y="187731"/>
                </a:lnTo>
                <a:lnTo>
                  <a:pt x="120411" y="231104"/>
                </a:lnTo>
                <a:lnTo>
                  <a:pt x="90785" y="277442"/>
                </a:lnTo>
                <a:lnTo>
                  <a:pt x="64742" y="326359"/>
                </a:lnTo>
                <a:lnTo>
                  <a:pt x="42598" y="377475"/>
                </a:lnTo>
                <a:lnTo>
                  <a:pt x="24693" y="430411"/>
                </a:lnTo>
                <a:lnTo>
                  <a:pt x="11193" y="485612"/>
                </a:lnTo>
                <a:lnTo>
                  <a:pt x="2914" y="541116"/>
                </a:lnTo>
                <a:lnTo>
                  <a:pt x="0" y="597287"/>
                </a:lnTo>
                <a:lnTo>
                  <a:pt x="1075" y="626038"/>
                </a:lnTo>
                <a:lnTo>
                  <a:pt x="10011" y="684151"/>
                </a:lnTo>
                <a:lnTo>
                  <a:pt x="27395" y="740980"/>
                </a:lnTo>
                <a:lnTo>
                  <a:pt x="52447" y="796057"/>
                </a:lnTo>
                <a:lnTo>
                  <a:pt x="84442" y="849019"/>
                </a:lnTo>
                <a:lnTo>
                  <a:pt x="122720" y="899544"/>
                </a:lnTo>
                <a:lnTo>
                  <a:pt x="166677" y="947324"/>
                </a:lnTo>
                <a:lnTo>
                  <a:pt x="215750" y="992042"/>
                </a:lnTo>
                <a:lnTo>
                  <a:pt x="297159" y="1052207"/>
                </a:lnTo>
                <a:lnTo>
                  <a:pt x="356683" y="1087815"/>
                </a:lnTo>
                <a:lnTo>
                  <a:pt x="419489" y="1119102"/>
                </a:lnTo>
                <a:lnTo>
                  <a:pt x="485763" y="1145948"/>
                </a:lnTo>
                <a:lnTo>
                  <a:pt x="553667" y="1167359"/>
                </a:lnTo>
                <a:lnTo>
                  <a:pt x="623357" y="1183229"/>
                </a:lnTo>
                <a:lnTo>
                  <a:pt x="694324" y="1193121"/>
                </a:lnTo>
                <a:lnTo>
                  <a:pt x="766053" y="1196578"/>
                </a:lnTo>
                <a:lnTo>
                  <a:pt x="767866" y="1120400"/>
                </a:lnTo>
                <a:lnTo>
                  <a:pt x="735483" y="1119671"/>
                </a:lnTo>
                <a:lnTo>
                  <a:pt x="703110" y="1117429"/>
                </a:lnTo>
                <a:lnTo>
                  <a:pt x="638658" y="1108581"/>
                </a:lnTo>
                <a:lnTo>
                  <a:pt x="575066" y="1094225"/>
                </a:lnTo>
                <a:lnTo>
                  <a:pt x="512890" y="1074740"/>
                </a:lnTo>
                <a:lnTo>
                  <a:pt x="453356" y="1050842"/>
                </a:lnTo>
                <a:lnTo>
                  <a:pt x="395692" y="1022357"/>
                </a:lnTo>
                <a:lnTo>
                  <a:pt x="341151" y="989987"/>
                </a:lnTo>
                <a:lnTo>
                  <a:pt x="289685" y="953684"/>
                </a:lnTo>
                <a:lnTo>
                  <a:pt x="243064" y="914816"/>
                </a:lnTo>
                <a:lnTo>
                  <a:pt x="201207" y="873432"/>
                </a:lnTo>
                <a:lnTo>
                  <a:pt x="164633" y="830026"/>
                </a:lnTo>
                <a:lnTo>
                  <a:pt x="133831" y="785107"/>
                </a:lnTo>
                <a:lnTo>
                  <a:pt x="109235" y="739185"/>
                </a:lnTo>
                <a:lnTo>
                  <a:pt x="91221" y="692744"/>
                </a:lnTo>
                <a:lnTo>
                  <a:pt x="80101" y="646195"/>
                </a:lnTo>
                <a:lnTo>
                  <a:pt x="76175" y="599221"/>
                </a:lnTo>
                <a:lnTo>
                  <a:pt x="76747" y="574860"/>
                </a:lnTo>
                <a:lnTo>
                  <a:pt x="81509" y="526148"/>
                </a:lnTo>
                <a:lnTo>
                  <a:pt x="90868" y="477798"/>
                </a:lnTo>
                <a:lnTo>
                  <a:pt x="112586" y="407610"/>
                </a:lnTo>
                <a:lnTo>
                  <a:pt x="132079" y="362024"/>
                </a:lnTo>
                <a:lnTo>
                  <a:pt x="155078" y="318344"/>
                </a:lnTo>
                <a:lnTo>
                  <a:pt x="181231" y="277009"/>
                </a:lnTo>
                <a:lnTo>
                  <a:pt x="210172" y="238453"/>
                </a:lnTo>
                <a:lnTo>
                  <a:pt x="241519" y="203103"/>
                </a:lnTo>
                <a:lnTo>
                  <a:pt x="274878" y="171366"/>
                </a:lnTo>
                <a:lnTo>
                  <a:pt x="310641" y="143104"/>
                </a:lnTo>
                <a:lnTo>
                  <a:pt x="346919" y="119778"/>
                </a:lnTo>
                <a:lnTo>
                  <a:pt x="383984" y="101158"/>
                </a:lnTo>
                <a:lnTo>
                  <a:pt x="421445" y="87520"/>
                </a:lnTo>
                <a:lnTo>
                  <a:pt x="458965" y="79098"/>
                </a:lnTo>
                <a:lnTo>
                  <a:pt x="495297" y="76038"/>
                </a:lnTo>
                <a:lnTo>
                  <a:pt x="673768" y="76038"/>
                </a:lnTo>
                <a:lnTo>
                  <a:pt x="672029" y="74427"/>
                </a:lnTo>
                <a:lnTo>
                  <a:pt x="626097" y="40143"/>
                </a:lnTo>
                <a:lnTo>
                  <a:pt x="577590" y="15516"/>
                </a:lnTo>
                <a:lnTo>
                  <a:pt x="526536" y="2012"/>
                </a:lnTo>
                <a:lnTo>
                  <a:pt x="500250" y="0"/>
                </a:lnTo>
                <a:close/>
              </a:path>
              <a:path w="1055370" h="1196975">
                <a:moveTo>
                  <a:pt x="901410" y="780932"/>
                </a:moveTo>
                <a:lnTo>
                  <a:pt x="827041" y="786286"/>
                </a:lnTo>
                <a:lnTo>
                  <a:pt x="957460" y="1006090"/>
                </a:lnTo>
                <a:lnTo>
                  <a:pt x="1034171" y="820413"/>
                </a:lnTo>
                <a:lnTo>
                  <a:pt x="905929" y="820413"/>
                </a:lnTo>
                <a:lnTo>
                  <a:pt x="901410" y="780932"/>
                </a:lnTo>
                <a:close/>
              </a:path>
              <a:path w="1055370" h="1196975">
                <a:moveTo>
                  <a:pt x="977481" y="775456"/>
                </a:moveTo>
                <a:lnTo>
                  <a:pt x="901410" y="780932"/>
                </a:lnTo>
                <a:lnTo>
                  <a:pt x="905929" y="820413"/>
                </a:lnTo>
                <a:lnTo>
                  <a:pt x="981635" y="811749"/>
                </a:lnTo>
                <a:lnTo>
                  <a:pt x="977481" y="775456"/>
                </a:lnTo>
                <a:close/>
              </a:path>
              <a:path w="1055370" h="1196975">
                <a:moveTo>
                  <a:pt x="1055052" y="769872"/>
                </a:moveTo>
                <a:lnTo>
                  <a:pt x="977481" y="775456"/>
                </a:lnTo>
                <a:lnTo>
                  <a:pt x="981635" y="811749"/>
                </a:lnTo>
                <a:lnTo>
                  <a:pt x="905929" y="820413"/>
                </a:lnTo>
                <a:lnTo>
                  <a:pt x="1034171" y="820413"/>
                </a:lnTo>
                <a:lnTo>
                  <a:pt x="1055052" y="769872"/>
                </a:lnTo>
                <a:close/>
              </a:path>
              <a:path w="1055370" h="1196975">
                <a:moveTo>
                  <a:pt x="673768" y="76038"/>
                </a:moveTo>
                <a:lnTo>
                  <a:pt x="495297" y="76038"/>
                </a:lnTo>
                <a:lnTo>
                  <a:pt x="512091" y="76831"/>
                </a:lnTo>
                <a:lnTo>
                  <a:pt x="529267" y="79881"/>
                </a:lnTo>
                <a:lnTo>
                  <a:pt x="583175" y="103104"/>
                </a:lnTo>
                <a:lnTo>
                  <a:pt x="620375" y="130448"/>
                </a:lnTo>
                <a:lnTo>
                  <a:pt x="657652" y="166898"/>
                </a:lnTo>
                <a:lnTo>
                  <a:pt x="694270" y="211823"/>
                </a:lnTo>
                <a:lnTo>
                  <a:pt x="729617" y="264490"/>
                </a:lnTo>
                <a:lnTo>
                  <a:pt x="763173" y="324134"/>
                </a:lnTo>
                <a:lnTo>
                  <a:pt x="794482" y="389987"/>
                </a:lnTo>
                <a:lnTo>
                  <a:pt x="823135" y="461283"/>
                </a:lnTo>
                <a:lnTo>
                  <a:pt x="836188" y="498240"/>
                </a:lnTo>
                <a:lnTo>
                  <a:pt x="860168" y="576290"/>
                </a:lnTo>
                <a:lnTo>
                  <a:pt x="880554" y="657890"/>
                </a:lnTo>
                <a:lnTo>
                  <a:pt x="896880" y="741342"/>
                </a:lnTo>
                <a:lnTo>
                  <a:pt x="901410" y="780932"/>
                </a:lnTo>
                <a:lnTo>
                  <a:pt x="977481" y="775456"/>
                </a:lnTo>
                <a:lnTo>
                  <a:pt x="972586" y="732678"/>
                </a:lnTo>
                <a:lnTo>
                  <a:pt x="955357" y="643361"/>
                </a:lnTo>
                <a:lnTo>
                  <a:pt x="934106" y="557866"/>
                </a:lnTo>
                <a:lnTo>
                  <a:pt x="909043" y="475909"/>
                </a:lnTo>
                <a:lnTo>
                  <a:pt x="895007" y="435965"/>
                </a:lnTo>
                <a:lnTo>
                  <a:pt x="880287" y="397650"/>
                </a:lnTo>
                <a:lnTo>
                  <a:pt x="864767" y="360550"/>
                </a:lnTo>
                <a:lnTo>
                  <a:pt x="848480" y="324749"/>
                </a:lnTo>
                <a:lnTo>
                  <a:pt x="831462" y="290327"/>
                </a:lnTo>
                <a:lnTo>
                  <a:pt x="795352" y="225949"/>
                </a:lnTo>
                <a:lnTo>
                  <a:pt x="756655" y="168066"/>
                </a:lnTo>
                <a:lnTo>
                  <a:pt x="715528" y="117331"/>
                </a:lnTo>
                <a:lnTo>
                  <a:pt x="694076" y="94855"/>
                </a:lnTo>
                <a:lnTo>
                  <a:pt x="673768" y="76038"/>
                </a:lnTo>
                <a:close/>
              </a:path>
            </a:pathLst>
          </a:custGeom>
          <a:solidFill>
            <a:srgbClr val="333399"/>
          </a:solidFill>
        </p:spPr>
        <p:txBody>
          <a:bodyPr wrap="square" lIns="0" tIns="0" rIns="0" bIns="0" rtlCol="0"/>
          <a:lstStyle/>
          <a:p>
            <a:endParaRPr lang="en-US"/>
          </a:p>
        </p:txBody>
      </p:sp>
      <p:sp>
        <p:nvSpPr>
          <p:cNvPr id="19" name="object 19"/>
          <p:cNvSpPr txBox="1"/>
          <p:nvPr/>
        </p:nvSpPr>
        <p:spPr>
          <a:xfrm>
            <a:off x="4812544" y="3221735"/>
            <a:ext cx="314325" cy="3028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solidFill>
                  <a:srgbClr val="2D2D8A"/>
                </a:solidFill>
                <a:latin typeface="Calibri"/>
                <a:cs typeface="Calibri"/>
              </a:rPr>
              <a:t>0</a:t>
            </a:r>
            <a:r>
              <a:rPr sz="1800" spc="-5" dirty="0">
                <a:solidFill>
                  <a:srgbClr val="2D2D8A"/>
                </a:solidFill>
                <a:latin typeface="Calibri"/>
                <a:cs typeface="Calibri"/>
              </a:rPr>
              <a:t>.</a:t>
            </a:r>
            <a:r>
              <a:rPr sz="1800" dirty="0">
                <a:solidFill>
                  <a:srgbClr val="2D2D8A"/>
                </a:solidFill>
                <a:latin typeface="Calibri"/>
                <a:cs typeface="Calibri"/>
              </a:rPr>
              <a:t>5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041144" y="1862328"/>
            <a:ext cx="314325" cy="3028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solidFill>
                  <a:srgbClr val="2D2D8A"/>
                </a:solidFill>
                <a:latin typeface="Calibri"/>
                <a:cs typeface="Calibri"/>
              </a:rPr>
              <a:t>0</a:t>
            </a:r>
            <a:r>
              <a:rPr sz="1800" spc="-5" dirty="0">
                <a:solidFill>
                  <a:srgbClr val="2D2D8A"/>
                </a:solidFill>
                <a:latin typeface="Calibri"/>
                <a:cs typeface="Calibri"/>
              </a:rPr>
              <a:t>.</a:t>
            </a:r>
            <a:r>
              <a:rPr sz="1800" dirty="0">
                <a:solidFill>
                  <a:srgbClr val="2D2D8A"/>
                </a:solidFill>
                <a:latin typeface="Calibri"/>
                <a:cs typeface="Calibri"/>
              </a:rPr>
              <a:t>5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964944" y="4910328"/>
            <a:ext cx="314325" cy="3028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solidFill>
                  <a:srgbClr val="C00000"/>
                </a:solidFill>
                <a:latin typeface="Calibri"/>
                <a:cs typeface="Calibri"/>
              </a:rPr>
              <a:t>0</a:t>
            </a:r>
            <a:r>
              <a:rPr sz="1800" spc="-5" dirty="0">
                <a:solidFill>
                  <a:srgbClr val="C00000"/>
                </a:solidFill>
                <a:latin typeface="Calibri"/>
                <a:cs typeface="Calibri"/>
              </a:rPr>
              <a:t>.</a:t>
            </a:r>
            <a:r>
              <a:rPr sz="1800" dirty="0">
                <a:solidFill>
                  <a:srgbClr val="C00000"/>
                </a:solidFill>
                <a:latin typeface="Calibri"/>
                <a:cs typeface="Calibri"/>
              </a:rPr>
              <a:t>5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078745" y="5202935"/>
            <a:ext cx="314325" cy="3028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solidFill>
                  <a:srgbClr val="2D2D8A"/>
                </a:solidFill>
                <a:latin typeface="Calibri"/>
                <a:cs typeface="Calibri"/>
              </a:rPr>
              <a:t>1</a:t>
            </a:r>
            <a:r>
              <a:rPr sz="1800" spc="-5" dirty="0">
                <a:solidFill>
                  <a:srgbClr val="2D2D8A"/>
                </a:solidFill>
                <a:latin typeface="Calibri"/>
                <a:cs typeface="Calibri"/>
              </a:rPr>
              <a:t>.</a:t>
            </a:r>
            <a:r>
              <a:rPr sz="1800" dirty="0">
                <a:solidFill>
                  <a:srgbClr val="2D2D8A"/>
                </a:solidFill>
                <a:latin typeface="Calibri"/>
                <a:cs typeface="Calibri"/>
              </a:rPr>
              <a:t>0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0451344" y="2154935"/>
            <a:ext cx="314325" cy="3028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solidFill>
                  <a:srgbClr val="C00000"/>
                </a:solidFill>
                <a:latin typeface="Calibri"/>
                <a:cs typeface="Calibri"/>
              </a:rPr>
              <a:t>1</a:t>
            </a:r>
            <a:r>
              <a:rPr sz="1800" spc="-5" dirty="0">
                <a:solidFill>
                  <a:srgbClr val="C00000"/>
                </a:solidFill>
                <a:latin typeface="Calibri"/>
                <a:cs typeface="Calibri"/>
              </a:rPr>
              <a:t>.</a:t>
            </a:r>
            <a:r>
              <a:rPr sz="1800" dirty="0">
                <a:solidFill>
                  <a:srgbClr val="C00000"/>
                </a:solidFill>
                <a:latin typeface="Calibri"/>
                <a:cs typeface="Calibri"/>
              </a:rPr>
              <a:t>0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2145544" y="5062728"/>
            <a:ext cx="256540" cy="3028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solidFill>
                  <a:srgbClr val="00B050"/>
                </a:solidFill>
                <a:latin typeface="Calibri"/>
                <a:cs typeface="Calibri"/>
              </a:rPr>
              <a:t>+1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258959" y="770000"/>
            <a:ext cx="4340860" cy="18402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buFont typeface="Malgun Gothic"/>
              <a:buChar char="▪"/>
              <a:tabLst>
                <a:tab pos="354965" algn="l"/>
                <a:tab pos="355600" algn="l"/>
              </a:tabLst>
            </a:pPr>
            <a:r>
              <a:rPr sz="2000" dirty="0">
                <a:latin typeface="Calibri"/>
                <a:cs typeface="Calibri"/>
              </a:rPr>
              <a:t>A </a:t>
            </a:r>
            <a:r>
              <a:rPr sz="2000" spc="-5" dirty="0">
                <a:latin typeface="Calibri"/>
                <a:cs typeface="Calibri"/>
              </a:rPr>
              <a:t>robot </a:t>
            </a:r>
            <a:r>
              <a:rPr sz="2000" dirty="0">
                <a:latin typeface="Calibri"/>
                <a:cs typeface="Calibri"/>
              </a:rPr>
              <a:t>car </a:t>
            </a:r>
            <a:r>
              <a:rPr sz="2000" spc="-5" dirty="0">
                <a:latin typeface="Calibri"/>
                <a:cs typeface="Calibri"/>
              </a:rPr>
              <a:t>wants </a:t>
            </a:r>
            <a:r>
              <a:rPr sz="2000" dirty="0">
                <a:latin typeface="Calibri"/>
                <a:cs typeface="Calibri"/>
              </a:rPr>
              <a:t>to travel far,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quickly</a:t>
            </a:r>
            <a:endParaRPr sz="2000" dirty="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505"/>
              </a:spcBef>
              <a:buFont typeface="Malgun Gothic"/>
              <a:buChar char="▪"/>
              <a:tabLst>
                <a:tab pos="354965" algn="l"/>
                <a:tab pos="355600" algn="l"/>
              </a:tabLst>
            </a:pPr>
            <a:r>
              <a:rPr sz="2000" spc="-5" dirty="0">
                <a:latin typeface="Calibri"/>
                <a:cs typeface="Calibri"/>
              </a:rPr>
              <a:t>Three </a:t>
            </a:r>
            <a:r>
              <a:rPr sz="2000" dirty="0">
                <a:latin typeface="Calibri"/>
                <a:cs typeface="Calibri"/>
              </a:rPr>
              <a:t>states: </a:t>
            </a:r>
            <a:r>
              <a:rPr sz="2000" spc="-5" dirty="0">
                <a:solidFill>
                  <a:srgbClr val="00B0F0"/>
                </a:solidFill>
                <a:latin typeface="Calibri"/>
                <a:cs typeface="Calibri"/>
              </a:rPr>
              <a:t>Cool</a:t>
            </a:r>
            <a:r>
              <a:rPr sz="2000" spc="-5" dirty="0">
                <a:latin typeface="Calibri"/>
                <a:cs typeface="Calibri"/>
              </a:rPr>
              <a:t>, </a:t>
            </a:r>
            <a:r>
              <a:rPr sz="2000" dirty="0">
                <a:solidFill>
                  <a:srgbClr val="7F2727"/>
                </a:solidFill>
                <a:latin typeface="Calibri"/>
                <a:cs typeface="Calibri"/>
              </a:rPr>
              <a:t>Warm</a:t>
            </a:r>
            <a:r>
              <a:rPr sz="2000" dirty="0">
                <a:latin typeface="Calibri"/>
                <a:cs typeface="Calibri"/>
              </a:rPr>
              <a:t>,</a:t>
            </a:r>
            <a:r>
              <a:rPr sz="2000" spc="-5" dirty="0">
                <a:latin typeface="Calibri"/>
                <a:cs typeface="Calibri"/>
              </a:rPr>
              <a:t> Overheated</a:t>
            </a:r>
            <a:endParaRPr sz="2000" dirty="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405"/>
              </a:spcBef>
              <a:buFont typeface="Malgun Gothic"/>
              <a:buChar char="▪"/>
              <a:tabLst>
                <a:tab pos="354965" algn="l"/>
                <a:tab pos="355600" algn="l"/>
              </a:tabLst>
            </a:pPr>
            <a:r>
              <a:rPr sz="2000" spc="-5" dirty="0">
                <a:latin typeface="Calibri"/>
                <a:cs typeface="Calibri"/>
              </a:rPr>
              <a:t>Two </a:t>
            </a:r>
            <a:r>
              <a:rPr sz="2000" dirty="0">
                <a:latin typeface="Calibri"/>
                <a:cs typeface="Calibri"/>
              </a:rPr>
              <a:t>actions: </a:t>
            </a:r>
            <a:r>
              <a:rPr sz="2000" i="1" spc="-5" dirty="0">
                <a:solidFill>
                  <a:srgbClr val="333399"/>
                </a:solidFill>
                <a:latin typeface="Calibri"/>
                <a:cs typeface="Calibri"/>
              </a:rPr>
              <a:t>Slow</a:t>
            </a:r>
            <a:r>
              <a:rPr sz="2000" spc="-5" dirty="0">
                <a:latin typeface="Calibri"/>
                <a:cs typeface="Calibri"/>
              </a:rPr>
              <a:t>,</a:t>
            </a:r>
            <a:r>
              <a:rPr sz="2000" spc="-80" dirty="0">
                <a:latin typeface="Calibri"/>
                <a:cs typeface="Calibri"/>
              </a:rPr>
              <a:t> </a:t>
            </a:r>
            <a:r>
              <a:rPr sz="2000" i="1" spc="-5" dirty="0">
                <a:solidFill>
                  <a:srgbClr val="C00000"/>
                </a:solidFill>
                <a:latin typeface="Calibri"/>
                <a:cs typeface="Calibri"/>
              </a:rPr>
              <a:t>Fast</a:t>
            </a:r>
            <a:endParaRPr sz="2000" dirty="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475"/>
              </a:spcBef>
              <a:buFont typeface="Malgun Gothic"/>
              <a:buChar char="▪"/>
              <a:tabLst>
                <a:tab pos="354965" algn="l"/>
                <a:tab pos="355600" algn="l"/>
              </a:tabLst>
            </a:pPr>
            <a:r>
              <a:rPr sz="2000" spc="-5" dirty="0">
                <a:latin typeface="Calibri"/>
                <a:cs typeface="Calibri"/>
              </a:rPr>
              <a:t>Going </a:t>
            </a:r>
            <a:r>
              <a:rPr sz="2000" dirty="0">
                <a:latin typeface="Calibri"/>
                <a:cs typeface="Calibri"/>
              </a:rPr>
              <a:t>faster gets </a:t>
            </a:r>
            <a:r>
              <a:rPr sz="2000" spc="-5" dirty="0">
                <a:latin typeface="Calibri"/>
                <a:cs typeface="Calibri"/>
              </a:rPr>
              <a:t>double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reward</a:t>
            </a:r>
            <a:endParaRPr sz="2000" dirty="0">
              <a:latin typeface="Calibri"/>
              <a:cs typeface="Calibri"/>
            </a:endParaRPr>
          </a:p>
          <a:p>
            <a:pPr marR="574675" algn="r">
              <a:lnSpc>
                <a:spcPct val="100000"/>
              </a:lnSpc>
              <a:spcBef>
                <a:spcPts val="1110"/>
              </a:spcBef>
            </a:pPr>
            <a:r>
              <a:rPr sz="1800" dirty="0">
                <a:solidFill>
                  <a:srgbClr val="00B050"/>
                </a:solidFill>
                <a:latin typeface="Calibri"/>
                <a:cs typeface="Calibri"/>
              </a:rPr>
              <a:t>+1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184144" y="1862328"/>
            <a:ext cx="256540" cy="3028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solidFill>
                  <a:srgbClr val="00B050"/>
                </a:solidFill>
                <a:latin typeface="Calibri"/>
                <a:cs typeface="Calibri"/>
              </a:rPr>
              <a:t>+1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4888744" y="5455920"/>
            <a:ext cx="256540" cy="3028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solidFill>
                  <a:srgbClr val="00B050"/>
                </a:solidFill>
                <a:latin typeface="Calibri"/>
                <a:cs typeface="Calibri"/>
              </a:rPr>
              <a:t>+2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6107944" y="4364735"/>
            <a:ext cx="866140" cy="3028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621665" algn="l"/>
              </a:tabLst>
            </a:pPr>
            <a:r>
              <a:rPr sz="1800" dirty="0">
                <a:solidFill>
                  <a:srgbClr val="C00000"/>
                </a:solidFill>
                <a:latin typeface="Calibri"/>
                <a:cs typeface="Calibri"/>
              </a:rPr>
              <a:t>0</a:t>
            </a:r>
            <a:r>
              <a:rPr sz="1800" spc="-5" dirty="0">
                <a:solidFill>
                  <a:srgbClr val="C00000"/>
                </a:solidFill>
                <a:latin typeface="Calibri"/>
                <a:cs typeface="Calibri"/>
              </a:rPr>
              <a:t>.</a:t>
            </a:r>
            <a:r>
              <a:rPr sz="1800" dirty="0">
                <a:solidFill>
                  <a:srgbClr val="C00000"/>
                </a:solidFill>
                <a:latin typeface="Calibri"/>
                <a:cs typeface="Calibri"/>
              </a:rPr>
              <a:t>5	</a:t>
            </a:r>
            <a:r>
              <a:rPr sz="1800" dirty="0">
                <a:solidFill>
                  <a:srgbClr val="00B050"/>
                </a:solidFill>
                <a:latin typeface="Calibri"/>
                <a:cs typeface="Calibri"/>
              </a:rPr>
              <a:t>+2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0908544" y="2700528"/>
            <a:ext cx="327025" cy="3028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5" dirty="0">
                <a:solidFill>
                  <a:srgbClr val="00B050"/>
                </a:solidFill>
                <a:latin typeface="Calibri"/>
                <a:cs typeface="Calibri"/>
              </a:rPr>
              <a:t>-</a:t>
            </a:r>
            <a:r>
              <a:rPr sz="1800" dirty="0">
                <a:solidFill>
                  <a:srgbClr val="00B050"/>
                </a:solidFill>
                <a:latin typeface="Calibri"/>
                <a:cs typeface="Calibri"/>
              </a:rPr>
              <a:t>10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936179" y="5666232"/>
            <a:ext cx="2832735" cy="1125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latin typeface="Symbol"/>
                <a:cs typeface="Symbol"/>
              </a:rPr>
              <a:t></a:t>
            </a:r>
            <a:r>
              <a:rPr sz="2400" spc="-5" dirty="0">
                <a:latin typeface="Arial"/>
                <a:cs typeface="Arial"/>
              </a:rPr>
              <a:t>*(</a:t>
            </a:r>
            <a:r>
              <a:rPr sz="2400" spc="-5" dirty="0">
                <a:solidFill>
                  <a:srgbClr val="00B0F0"/>
                </a:solidFill>
                <a:latin typeface="Calibri"/>
                <a:cs typeface="Calibri"/>
              </a:rPr>
              <a:t>Cool</a:t>
            </a:r>
            <a:r>
              <a:rPr sz="2400" spc="-5" dirty="0">
                <a:latin typeface="Arial"/>
                <a:cs typeface="Arial"/>
              </a:rPr>
              <a:t>) </a:t>
            </a:r>
            <a:r>
              <a:rPr sz="2400" dirty="0">
                <a:latin typeface="Arial"/>
                <a:cs typeface="Arial"/>
              </a:rPr>
              <a:t>=</a:t>
            </a:r>
            <a:r>
              <a:rPr sz="2400" spc="-80" dirty="0">
                <a:latin typeface="Arial"/>
                <a:cs typeface="Arial"/>
              </a:rPr>
              <a:t> </a:t>
            </a:r>
            <a:r>
              <a:rPr sz="2400" i="1" spc="-20" dirty="0">
                <a:solidFill>
                  <a:srgbClr val="C00000"/>
                </a:solidFill>
                <a:latin typeface="Calibri"/>
                <a:cs typeface="Calibri"/>
              </a:rPr>
              <a:t>Fast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ts val="2845"/>
              </a:lnSpc>
              <a:spcBef>
                <a:spcPts val="20"/>
              </a:spcBef>
            </a:pPr>
            <a:r>
              <a:rPr sz="2400" spc="-15" dirty="0">
                <a:latin typeface="Symbol"/>
                <a:cs typeface="Symbol"/>
              </a:rPr>
              <a:t></a:t>
            </a:r>
            <a:r>
              <a:rPr sz="2400" spc="-15" dirty="0">
                <a:latin typeface="Arial"/>
                <a:cs typeface="Arial"/>
              </a:rPr>
              <a:t>*(</a:t>
            </a:r>
            <a:r>
              <a:rPr sz="2400" spc="-15" dirty="0">
                <a:solidFill>
                  <a:srgbClr val="7F2727"/>
                </a:solidFill>
                <a:latin typeface="Calibri"/>
                <a:cs typeface="Calibri"/>
              </a:rPr>
              <a:t>Warm</a:t>
            </a:r>
            <a:r>
              <a:rPr sz="2400" spc="-15" dirty="0">
                <a:latin typeface="Arial"/>
                <a:cs typeface="Arial"/>
              </a:rPr>
              <a:t>) </a:t>
            </a:r>
            <a:r>
              <a:rPr sz="2400" dirty="0">
                <a:latin typeface="Arial"/>
                <a:cs typeface="Arial"/>
              </a:rPr>
              <a:t>=</a:t>
            </a:r>
            <a:r>
              <a:rPr sz="2400" spc="-65" dirty="0">
                <a:latin typeface="Arial"/>
                <a:cs typeface="Arial"/>
              </a:rPr>
              <a:t> </a:t>
            </a:r>
            <a:r>
              <a:rPr sz="2400" i="1" spc="-5" dirty="0">
                <a:solidFill>
                  <a:srgbClr val="002060"/>
                </a:solidFill>
                <a:latin typeface="Calibri"/>
                <a:cs typeface="Calibri"/>
              </a:rPr>
              <a:t>Slow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ts val="2845"/>
              </a:lnSpc>
            </a:pPr>
            <a:r>
              <a:rPr sz="2400" spc="-5" dirty="0">
                <a:latin typeface="Symbol"/>
                <a:cs typeface="Symbol"/>
              </a:rPr>
              <a:t></a:t>
            </a:r>
            <a:r>
              <a:rPr sz="2400" spc="-5" dirty="0">
                <a:latin typeface="Arial"/>
                <a:cs typeface="Arial"/>
              </a:rPr>
              <a:t>*(</a:t>
            </a:r>
            <a:r>
              <a:rPr sz="2400" spc="-5" dirty="0">
                <a:latin typeface="Calibri"/>
                <a:cs typeface="Calibri"/>
              </a:rPr>
              <a:t>Overheated</a:t>
            </a:r>
            <a:r>
              <a:rPr sz="2400" spc="-5" dirty="0">
                <a:latin typeface="Arial"/>
                <a:cs typeface="Arial"/>
              </a:rPr>
              <a:t>) </a:t>
            </a:r>
            <a:r>
              <a:rPr sz="2400" dirty="0">
                <a:latin typeface="Arial"/>
                <a:cs typeface="Arial"/>
              </a:rPr>
              <a:t>=</a:t>
            </a:r>
            <a:r>
              <a:rPr sz="2400" spc="-1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end</a:t>
            </a:r>
            <a:endParaRPr sz="240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5438228" y="5984240"/>
            <a:ext cx="2194560" cy="4641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5" dirty="0">
                <a:latin typeface="Calibri"/>
                <a:cs typeface="Calibri"/>
              </a:rPr>
              <a:t>Optimal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Policy: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21C645B-DBDF-E467-3745-5947415B4629}"/>
              </a:ext>
            </a:extLst>
          </p:cNvPr>
          <p:cNvSpPr txBox="1"/>
          <p:nvPr/>
        </p:nvSpPr>
        <p:spPr>
          <a:xfrm>
            <a:off x="6516826" y="275041"/>
            <a:ext cx="564565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Just like in a state-space graph, each of the three states is represented by a node, with edges representing actions.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 nondeterministic actions, there are multiple edges representing the same action from the same state with differing successor states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50B64C3-44ED-E125-65DB-F3746E489DC8}"/>
              </a:ext>
            </a:extLst>
          </p:cNvPr>
          <p:cNvSpPr txBox="1"/>
          <p:nvPr/>
        </p:nvSpPr>
        <p:spPr>
          <a:xfrm>
            <a:off x="381000" y="6400800"/>
            <a:ext cx="533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could we have discovered this optimal policy ?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A3E5C44-5B2A-6FEA-6A1D-39B62E213B47}"/>
              </a:ext>
            </a:extLst>
          </p:cNvPr>
          <p:cNvSpPr txBox="1"/>
          <p:nvPr/>
        </p:nvSpPr>
        <p:spPr>
          <a:xfrm>
            <a:off x="762000" y="1467458"/>
            <a:ext cx="1115241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highlight>
                  <a:srgbClr val="000000"/>
                </a:highlight>
              </a:rPr>
              <a:t>The relationship between actions &amp; consequences is not deterministic, but is stochastic (random)</a:t>
            </a:r>
            <a:endParaRPr lang="hi-IN" sz="4400" b="1" dirty="0">
              <a:solidFill>
                <a:schemeClr val="bg1"/>
              </a:solidFill>
              <a:highlight>
                <a:srgbClr val="000000"/>
              </a:highlight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C7841E-A4D1-8284-0AA2-9FE35D32FECF}"/>
              </a:ext>
            </a:extLst>
          </p:cNvPr>
          <p:cNvSpPr txBox="1"/>
          <p:nvPr/>
        </p:nvSpPr>
        <p:spPr>
          <a:xfrm>
            <a:off x="2930979" y="4328713"/>
            <a:ext cx="62048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1F1F1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</a:t>
            </a:r>
            <a:r>
              <a:rPr lang="en-US" sz="1800" b="0" i="0" dirty="0">
                <a:solidFill>
                  <a:srgbClr val="1F1F1F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oker or </a:t>
            </a:r>
            <a:r>
              <a:rPr lang="en-US" dirty="0" err="1">
                <a:solidFill>
                  <a:srgbClr val="1F1F1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</a:t>
            </a:r>
            <a:r>
              <a:rPr lang="en-US" sz="1800" b="0" i="0" dirty="0" err="1">
                <a:solidFill>
                  <a:srgbClr val="1F1F1F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lackjack</a:t>
            </a:r>
            <a:r>
              <a:rPr lang="en-US" sz="1800" b="0" i="0" dirty="0">
                <a:solidFill>
                  <a:srgbClr val="1F1F1F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Possible with methods till studied now.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6441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233227" y="34147"/>
            <a:ext cx="3725545" cy="7219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Example:</a:t>
            </a:r>
            <a:r>
              <a:rPr spc="-70" dirty="0"/>
              <a:t> </a:t>
            </a:r>
            <a:r>
              <a:rPr dirty="0"/>
              <a:t>Racing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DA6F40A1-8BED-7607-7CF3-81FE6DC7A8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708641"/>
            <a:ext cx="9086952" cy="2740742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C6DD0495-6724-F11E-BFBE-C1BC37226463}"/>
              </a:ext>
            </a:extLst>
          </p:cNvPr>
          <p:cNvSpPr txBox="1"/>
          <p:nvPr/>
        </p:nvSpPr>
        <p:spPr>
          <a:xfrm>
            <a:off x="152400" y="3456709"/>
            <a:ext cx="1135380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We represent the movement of an agent through different MDP states over time with discrete timesteps, defining </a:t>
            </a:r>
            <a:r>
              <a:rPr lang="en-US" sz="2000" b="1" dirty="0" err="1">
                <a:solidFill>
                  <a:srgbClr val="FF0000"/>
                </a:solidFill>
              </a:rPr>
              <a:t>s</a:t>
            </a:r>
            <a:r>
              <a:rPr lang="en-US" sz="2000" b="1" baseline="-25000" dirty="0" err="1">
                <a:solidFill>
                  <a:srgbClr val="FF0000"/>
                </a:solidFill>
              </a:rPr>
              <a:t>t</a:t>
            </a:r>
            <a:r>
              <a:rPr lang="en-US" sz="2000" b="1" dirty="0">
                <a:solidFill>
                  <a:srgbClr val="FF0000"/>
                </a:solidFill>
              </a:rPr>
              <a:t> ∈ S and a</a:t>
            </a:r>
            <a:r>
              <a:rPr lang="en-US" sz="2000" b="1" baseline="-25000" dirty="0">
                <a:solidFill>
                  <a:srgbClr val="FF0000"/>
                </a:solidFill>
              </a:rPr>
              <a:t>t</a:t>
            </a:r>
            <a:r>
              <a:rPr lang="en-US" sz="2000" b="1" dirty="0">
                <a:solidFill>
                  <a:srgbClr val="FF0000"/>
                </a:solidFill>
              </a:rPr>
              <a:t> ∈ A </a:t>
            </a:r>
            <a:r>
              <a:rPr lang="en-US" sz="2000" dirty="0"/>
              <a:t>as the state in which an agent exists and the action which an agent takes at timestep </a:t>
            </a:r>
            <a:r>
              <a:rPr lang="en-US" sz="2000" i="1" dirty="0"/>
              <a:t>t</a:t>
            </a:r>
            <a:r>
              <a:rPr lang="en-US" sz="2000" dirty="0"/>
              <a:t> respectively.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 The movement of an agent through a MDP can thus be modeled as follows: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An agent’s goal is to maximize it’s reward across all timesteps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577A67A5-3F8E-11C1-A49F-4F384350A7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3870" y="5105400"/>
            <a:ext cx="3289429" cy="598078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CD9EC2AD-8524-EB67-EFB2-A428A6DAE5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0448" y="6018580"/>
            <a:ext cx="7722152" cy="624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7414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70678" y="63005"/>
            <a:ext cx="8388943" cy="6771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Racing Search</a:t>
            </a:r>
            <a:r>
              <a:rPr spc="-75" dirty="0"/>
              <a:t> </a:t>
            </a:r>
            <a:r>
              <a:rPr dirty="0"/>
              <a:t>Tree</a:t>
            </a:r>
            <a:r>
              <a:rPr lang="en-US" dirty="0"/>
              <a:t> As Expectimax </a:t>
            </a:r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4743361" y="1295400"/>
            <a:ext cx="928190" cy="6102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654641" y="3124200"/>
            <a:ext cx="1014614" cy="63934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824560" y="4941331"/>
            <a:ext cx="984796" cy="69746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770678" y="22098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04229" y="7769"/>
                </a:lnTo>
                <a:lnTo>
                  <a:pt x="62394" y="29404"/>
                </a:lnTo>
                <a:lnTo>
                  <a:pt x="29404" y="62394"/>
                </a:lnTo>
                <a:lnTo>
                  <a:pt x="7769" y="104229"/>
                </a:lnTo>
                <a:lnTo>
                  <a:pt x="0" y="152400"/>
                </a:lnTo>
                <a:lnTo>
                  <a:pt x="7769" y="200570"/>
                </a:lnTo>
                <a:lnTo>
                  <a:pt x="29404" y="242405"/>
                </a:lnTo>
                <a:lnTo>
                  <a:pt x="62394" y="275395"/>
                </a:lnTo>
                <a:lnTo>
                  <a:pt x="104229" y="297030"/>
                </a:lnTo>
                <a:lnTo>
                  <a:pt x="152400" y="304800"/>
                </a:lnTo>
                <a:lnTo>
                  <a:pt x="200570" y="297030"/>
                </a:lnTo>
                <a:lnTo>
                  <a:pt x="242405" y="275395"/>
                </a:lnTo>
                <a:lnTo>
                  <a:pt x="275395" y="242405"/>
                </a:lnTo>
                <a:lnTo>
                  <a:pt x="297030" y="200570"/>
                </a:lnTo>
                <a:lnTo>
                  <a:pt x="304800" y="152400"/>
                </a:lnTo>
                <a:lnTo>
                  <a:pt x="297030" y="104229"/>
                </a:lnTo>
                <a:lnTo>
                  <a:pt x="275395" y="62394"/>
                </a:lnTo>
                <a:lnTo>
                  <a:pt x="242405" y="29404"/>
                </a:lnTo>
                <a:lnTo>
                  <a:pt x="200570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B8EA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770678" y="22098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0" y="152400"/>
                </a:moveTo>
                <a:lnTo>
                  <a:pt x="7769" y="104229"/>
                </a:lnTo>
                <a:lnTo>
                  <a:pt x="29404" y="62394"/>
                </a:lnTo>
                <a:lnTo>
                  <a:pt x="62394" y="29404"/>
                </a:lnTo>
                <a:lnTo>
                  <a:pt x="104229" y="7769"/>
                </a:lnTo>
                <a:lnTo>
                  <a:pt x="152400" y="0"/>
                </a:lnTo>
                <a:lnTo>
                  <a:pt x="200570" y="7769"/>
                </a:lnTo>
                <a:lnTo>
                  <a:pt x="242405" y="29404"/>
                </a:lnTo>
                <a:lnTo>
                  <a:pt x="275395" y="62394"/>
                </a:lnTo>
                <a:lnTo>
                  <a:pt x="297030" y="104229"/>
                </a:lnTo>
                <a:lnTo>
                  <a:pt x="304800" y="152400"/>
                </a:lnTo>
                <a:lnTo>
                  <a:pt x="297030" y="200570"/>
                </a:lnTo>
                <a:lnTo>
                  <a:pt x="275395" y="242405"/>
                </a:lnTo>
                <a:lnTo>
                  <a:pt x="242405" y="275395"/>
                </a:lnTo>
                <a:lnTo>
                  <a:pt x="200570" y="297030"/>
                </a:lnTo>
                <a:lnTo>
                  <a:pt x="152400" y="304800"/>
                </a:lnTo>
                <a:lnTo>
                  <a:pt x="104229" y="297030"/>
                </a:lnTo>
                <a:lnTo>
                  <a:pt x="62394" y="275395"/>
                </a:lnTo>
                <a:lnTo>
                  <a:pt x="29404" y="242405"/>
                </a:lnTo>
                <a:lnTo>
                  <a:pt x="7769" y="200570"/>
                </a:lnTo>
                <a:lnTo>
                  <a:pt x="0" y="152400"/>
                </a:lnTo>
                <a:close/>
              </a:path>
            </a:pathLst>
          </a:custGeom>
          <a:ln w="25400">
            <a:solidFill>
              <a:srgbClr val="00B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790478" y="22098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04229" y="7769"/>
                </a:lnTo>
                <a:lnTo>
                  <a:pt x="62394" y="29404"/>
                </a:lnTo>
                <a:lnTo>
                  <a:pt x="29404" y="62394"/>
                </a:lnTo>
                <a:lnTo>
                  <a:pt x="7769" y="104229"/>
                </a:lnTo>
                <a:lnTo>
                  <a:pt x="0" y="152400"/>
                </a:lnTo>
                <a:lnTo>
                  <a:pt x="7769" y="200570"/>
                </a:lnTo>
                <a:lnTo>
                  <a:pt x="29404" y="242405"/>
                </a:lnTo>
                <a:lnTo>
                  <a:pt x="62394" y="275395"/>
                </a:lnTo>
                <a:lnTo>
                  <a:pt x="104229" y="297030"/>
                </a:lnTo>
                <a:lnTo>
                  <a:pt x="152400" y="304800"/>
                </a:lnTo>
                <a:lnTo>
                  <a:pt x="200570" y="297030"/>
                </a:lnTo>
                <a:lnTo>
                  <a:pt x="242405" y="275395"/>
                </a:lnTo>
                <a:lnTo>
                  <a:pt x="275395" y="242405"/>
                </a:lnTo>
                <a:lnTo>
                  <a:pt x="297030" y="200570"/>
                </a:lnTo>
                <a:lnTo>
                  <a:pt x="304800" y="152400"/>
                </a:lnTo>
                <a:lnTo>
                  <a:pt x="297030" y="104229"/>
                </a:lnTo>
                <a:lnTo>
                  <a:pt x="275395" y="62394"/>
                </a:lnTo>
                <a:lnTo>
                  <a:pt x="242405" y="29404"/>
                </a:lnTo>
                <a:lnTo>
                  <a:pt x="200570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B8EA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790478" y="22098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0" y="152400"/>
                </a:moveTo>
                <a:lnTo>
                  <a:pt x="7769" y="104229"/>
                </a:lnTo>
                <a:lnTo>
                  <a:pt x="29404" y="62394"/>
                </a:lnTo>
                <a:lnTo>
                  <a:pt x="62394" y="29404"/>
                </a:lnTo>
                <a:lnTo>
                  <a:pt x="104229" y="7769"/>
                </a:lnTo>
                <a:lnTo>
                  <a:pt x="152400" y="0"/>
                </a:lnTo>
                <a:lnTo>
                  <a:pt x="200570" y="7769"/>
                </a:lnTo>
                <a:lnTo>
                  <a:pt x="242405" y="29404"/>
                </a:lnTo>
                <a:lnTo>
                  <a:pt x="275395" y="62394"/>
                </a:lnTo>
                <a:lnTo>
                  <a:pt x="297030" y="104229"/>
                </a:lnTo>
                <a:lnTo>
                  <a:pt x="304800" y="152400"/>
                </a:lnTo>
                <a:lnTo>
                  <a:pt x="297030" y="200570"/>
                </a:lnTo>
                <a:lnTo>
                  <a:pt x="275395" y="242405"/>
                </a:lnTo>
                <a:lnTo>
                  <a:pt x="242405" y="275395"/>
                </a:lnTo>
                <a:lnTo>
                  <a:pt x="200570" y="297030"/>
                </a:lnTo>
                <a:lnTo>
                  <a:pt x="152400" y="304800"/>
                </a:lnTo>
                <a:lnTo>
                  <a:pt x="104229" y="297030"/>
                </a:lnTo>
                <a:lnTo>
                  <a:pt x="62394" y="275395"/>
                </a:lnTo>
                <a:lnTo>
                  <a:pt x="29404" y="242405"/>
                </a:lnTo>
                <a:lnTo>
                  <a:pt x="7769" y="200570"/>
                </a:lnTo>
                <a:lnTo>
                  <a:pt x="0" y="152400"/>
                </a:lnTo>
                <a:close/>
              </a:path>
            </a:pathLst>
          </a:custGeom>
          <a:ln w="25400">
            <a:solidFill>
              <a:srgbClr val="00B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206621" y="1899390"/>
            <a:ext cx="2628900" cy="401320"/>
          </a:xfrm>
          <a:custGeom>
            <a:avLst/>
            <a:gdLst/>
            <a:ahLst/>
            <a:cxnLst/>
            <a:rect l="l" t="t" r="r" b="b"/>
            <a:pathLst>
              <a:path w="2628900" h="401319">
                <a:moveTo>
                  <a:pt x="2501762" y="344632"/>
                </a:moveTo>
                <a:lnTo>
                  <a:pt x="2494243" y="401285"/>
                </a:lnTo>
                <a:lnTo>
                  <a:pt x="2628493" y="355046"/>
                </a:lnTo>
                <a:lnTo>
                  <a:pt x="2615591" y="346302"/>
                </a:lnTo>
                <a:lnTo>
                  <a:pt x="2514347" y="346302"/>
                </a:lnTo>
                <a:lnTo>
                  <a:pt x="2501762" y="344632"/>
                </a:lnTo>
                <a:close/>
              </a:path>
              <a:path w="2628900" h="401319">
                <a:moveTo>
                  <a:pt x="2503433" y="332042"/>
                </a:moveTo>
                <a:lnTo>
                  <a:pt x="2501762" y="344632"/>
                </a:lnTo>
                <a:lnTo>
                  <a:pt x="2514347" y="346302"/>
                </a:lnTo>
                <a:lnTo>
                  <a:pt x="2516018" y="333712"/>
                </a:lnTo>
                <a:lnTo>
                  <a:pt x="2503433" y="332042"/>
                </a:lnTo>
                <a:close/>
              </a:path>
              <a:path w="2628900" h="401319">
                <a:moveTo>
                  <a:pt x="2510952" y="275389"/>
                </a:moveTo>
                <a:lnTo>
                  <a:pt x="2503433" y="332042"/>
                </a:lnTo>
                <a:lnTo>
                  <a:pt x="2516018" y="333712"/>
                </a:lnTo>
                <a:lnTo>
                  <a:pt x="2514347" y="346302"/>
                </a:lnTo>
                <a:lnTo>
                  <a:pt x="2615591" y="346302"/>
                </a:lnTo>
                <a:lnTo>
                  <a:pt x="2510952" y="275389"/>
                </a:lnTo>
                <a:close/>
              </a:path>
              <a:path w="2628900" h="401319">
                <a:moveTo>
                  <a:pt x="1671" y="0"/>
                </a:moveTo>
                <a:lnTo>
                  <a:pt x="0" y="12589"/>
                </a:lnTo>
                <a:lnTo>
                  <a:pt x="2501762" y="344632"/>
                </a:lnTo>
                <a:lnTo>
                  <a:pt x="2503433" y="332042"/>
                </a:lnTo>
                <a:lnTo>
                  <a:pt x="1671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030840" y="1899372"/>
            <a:ext cx="3177540" cy="404495"/>
          </a:xfrm>
          <a:custGeom>
            <a:avLst/>
            <a:gdLst/>
            <a:ahLst/>
            <a:cxnLst/>
            <a:rect l="l" t="t" r="r" b="b"/>
            <a:pathLst>
              <a:path w="3177540" h="404494">
                <a:moveTo>
                  <a:pt x="119311" y="278084"/>
                </a:moveTo>
                <a:lnTo>
                  <a:pt x="0" y="355064"/>
                </a:lnTo>
                <a:lnTo>
                  <a:pt x="133172" y="404324"/>
                </a:lnTo>
                <a:lnTo>
                  <a:pt x="127087" y="348903"/>
                </a:lnTo>
                <a:lnTo>
                  <a:pt x="114307" y="348903"/>
                </a:lnTo>
                <a:lnTo>
                  <a:pt x="112922" y="336278"/>
                </a:lnTo>
                <a:lnTo>
                  <a:pt x="125548" y="334891"/>
                </a:lnTo>
                <a:lnTo>
                  <a:pt x="119311" y="278084"/>
                </a:lnTo>
                <a:close/>
              </a:path>
              <a:path w="3177540" h="404494">
                <a:moveTo>
                  <a:pt x="125548" y="334891"/>
                </a:moveTo>
                <a:lnTo>
                  <a:pt x="112922" y="336278"/>
                </a:lnTo>
                <a:lnTo>
                  <a:pt x="114307" y="348903"/>
                </a:lnTo>
                <a:lnTo>
                  <a:pt x="126934" y="347516"/>
                </a:lnTo>
                <a:lnTo>
                  <a:pt x="125548" y="334891"/>
                </a:lnTo>
                <a:close/>
              </a:path>
              <a:path w="3177540" h="404494">
                <a:moveTo>
                  <a:pt x="126934" y="347516"/>
                </a:moveTo>
                <a:lnTo>
                  <a:pt x="114307" y="348903"/>
                </a:lnTo>
                <a:lnTo>
                  <a:pt x="127087" y="348903"/>
                </a:lnTo>
                <a:lnTo>
                  <a:pt x="126934" y="347516"/>
                </a:lnTo>
                <a:close/>
              </a:path>
              <a:path w="3177540" h="404494">
                <a:moveTo>
                  <a:pt x="3175923" y="0"/>
                </a:moveTo>
                <a:lnTo>
                  <a:pt x="125548" y="334891"/>
                </a:lnTo>
                <a:lnTo>
                  <a:pt x="126934" y="347516"/>
                </a:lnTo>
                <a:lnTo>
                  <a:pt x="3177308" y="12623"/>
                </a:lnTo>
                <a:lnTo>
                  <a:pt x="3175923" y="0"/>
                </a:lnTo>
                <a:close/>
              </a:path>
            </a:pathLst>
          </a:custGeom>
          <a:solidFill>
            <a:srgbClr val="3333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566003" y="3124200"/>
            <a:ext cx="928190" cy="6102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030098" y="2508549"/>
            <a:ext cx="1915160" cy="638175"/>
          </a:xfrm>
          <a:custGeom>
            <a:avLst/>
            <a:gdLst/>
            <a:ahLst/>
            <a:cxnLst/>
            <a:rect l="l" t="t" r="r" b="b"/>
            <a:pathLst>
              <a:path w="1915159" h="638175">
                <a:moveTo>
                  <a:pt x="101721" y="516585"/>
                </a:moveTo>
                <a:lnTo>
                  <a:pt x="0" y="615650"/>
                </a:lnTo>
                <a:lnTo>
                  <a:pt x="140285" y="637588"/>
                </a:lnTo>
                <a:lnTo>
                  <a:pt x="124160" y="586992"/>
                </a:lnTo>
                <a:lnTo>
                  <a:pt x="110831" y="586992"/>
                </a:lnTo>
                <a:lnTo>
                  <a:pt x="106975" y="574893"/>
                </a:lnTo>
                <a:lnTo>
                  <a:pt x="119075" y="571037"/>
                </a:lnTo>
                <a:lnTo>
                  <a:pt x="101721" y="516585"/>
                </a:lnTo>
                <a:close/>
              </a:path>
              <a:path w="1915159" h="638175">
                <a:moveTo>
                  <a:pt x="119075" y="571037"/>
                </a:moveTo>
                <a:lnTo>
                  <a:pt x="106975" y="574893"/>
                </a:lnTo>
                <a:lnTo>
                  <a:pt x="110831" y="586992"/>
                </a:lnTo>
                <a:lnTo>
                  <a:pt x="122931" y="583136"/>
                </a:lnTo>
                <a:lnTo>
                  <a:pt x="119075" y="571037"/>
                </a:lnTo>
                <a:close/>
              </a:path>
              <a:path w="1915159" h="638175">
                <a:moveTo>
                  <a:pt x="122931" y="583136"/>
                </a:moveTo>
                <a:lnTo>
                  <a:pt x="110831" y="586992"/>
                </a:lnTo>
                <a:lnTo>
                  <a:pt x="124160" y="586992"/>
                </a:lnTo>
                <a:lnTo>
                  <a:pt x="122931" y="583136"/>
                </a:lnTo>
                <a:close/>
              </a:path>
              <a:path w="1915159" h="638175">
                <a:moveTo>
                  <a:pt x="1910850" y="0"/>
                </a:moveTo>
                <a:lnTo>
                  <a:pt x="119075" y="571037"/>
                </a:lnTo>
                <a:lnTo>
                  <a:pt x="122931" y="583136"/>
                </a:lnTo>
                <a:lnTo>
                  <a:pt x="1914707" y="12100"/>
                </a:lnTo>
                <a:lnTo>
                  <a:pt x="1910850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941195" y="2508477"/>
            <a:ext cx="2221230" cy="643890"/>
          </a:xfrm>
          <a:custGeom>
            <a:avLst/>
            <a:gdLst/>
            <a:ahLst/>
            <a:cxnLst/>
            <a:rect l="l" t="t" r="r" b="b"/>
            <a:pathLst>
              <a:path w="2221229" h="643889">
                <a:moveTo>
                  <a:pt x="2096608" y="588203"/>
                </a:moveTo>
                <a:lnTo>
                  <a:pt x="2081470" y="643312"/>
                </a:lnTo>
                <a:lnTo>
                  <a:pt x="2220753" y="615722"/>
                </a:lnTo>
                <a:lnTo>
                  <a:pt x="2193857" y="591568"/>
                </a:lnTo>
                <a:lnTo>
                  <a:pt x="2108857" y="591568"/>
                </a:lnTo>
                <a:lnTo>
                  <a:pt x="2096608" y="588203"/>
                </a:lnTo>
                <a:close/>
              </a:path>
              <a:path w="2221229" h="643889">
                <a:moveTo>
                  <a:pt x="2099973" y="575957"/>
                </a:moveTo>
                <a:lnTo>
                  <a:pt x="2096608" y="588203"/>
                </a:lnTo>
                <a:lnTo>
                  <a:pt x="2108857" y="591568"/>
                </a:lnTo>
                <a:lnTo>
                  <a:pt x="2112222" y="579321"/>
                </a:lnTo>
                <a:lnTo>
                  <a:pt x="2099973" y="575957"/>
                </a:lnTo>
                <a:close/>
              </a:path>
              <a:path w="2221229" h="643889">
                <a:moveTo>
                  <a:pt x="2115111" y="520849"/>
                </a:moveTo>
                <a:lnTo>
                  <a:pt x="2099973" y="575957"/>
                </a:lnTo>
                <a:lnTo>
                  <a:pt x="2112222" y="579321"/>
                </a:lnTo>
                <a:lnTo>
                  <a:pt x="2108857" y="591568"/>
                </a:lnTo>
                <a:lnTo>
                  <a:pt x="2193857" y="591568"/>
                </a:lnTo>
                <a:lnTo>
                  <a:pt x="2115111" y="520849"/>
                </a:lnTo>
                <a:close/>
              </a:path>
              <a:path w="2221229" h="643889">
                <a:moveTo>
                  <a:pt x="3364" y="0"/>
                </a:moveTo>
                <a:lnTo>
                  <a:pt x="0" y="12245"/>
                </a:lnTo>
                <a:lnTo>
                  <a:pt x="2096608" y="588203"/>
                </a:lnTo>
                <a:lnTo>
                  <a:pt x="2099973" y="575957"/>
                </a:lnTo>
                <a:lnTo>
                  <a:pt x="3364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451203" y="3123515"/>
            <a:ext cx="928190" cy="6102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853426" y="2514518"/>
            <a:ext cx="127000" cy="609600"/>
          </a:xfrm>
          <a:custGeom>
            <a:avLst/>
            <a:gdLst/>
            <a:ahLst/>
            <a:cxnLst/>
            <a:rect l="l" t="t" r="r" b="b"/>
            <a:pathLst>
              <a:path w="127000" h="609600">
                <a:moveTo>
                  <a:pt x="0" y="481195"/>
                </a:moveTo>
                <a:lnTo>
                  <a:pt x="61871" y="608996"/>
                </a:lnTo>
                <a:lnTo>
                  <a:pt x="120812" y="494786"/>
                </a:lnTo>
                <a:lnTo>
                  <a:pt x="69682" y="494786"/>
                </a:lnTo>
                <a:lnTo>
                  <a:pt x="56982" y="494624"/>
                </a:lnTo>
                <a:lnTo>
                  <a:pt x="57144" y="481925"/>
                </a:lnTo>
                <a:lnTo>
                  <a:pt x="0" y="481195"/>
                </a:lnTo>
                <a:close/>
              </a:path>
              <a:path w="127000" h="609600">
                <a:moveTo>
                  <a:pt x="57144" y="481925"/>
                </a:moveTo>
                <a:lnTo>
                  <a:pt x="56982" y="494624"/>
                </a:lnTo>
                <a:lnTo>
                  <a:pt x="69682" y="494786"/>
                </a:lnTo>
                <a:lnTo>
                  <a:pt x="69844" y="482087"/>
                </a:lnTo>
                <a:lnTo>
                  <a:pt x="57144" y="481925"/>
                </a:lnTo>
                <a:close/>
              </a:path>
              <a:path w="127000" h="609600">
                <a:moveTo>
                  <a:pt x="69844" y="482087"/>
                </a:moveTo>
                <a:lnTo>
                  <a:pt x="69682" y="494786"/>
                </a:lnTo>
                <a:lnTo>
                  <a:pt x="120812" y="494786"/>
                </a:lnTo>
                <a:lnTo>
                  <a:pt x="126989" y="482817"/>
                </a:lnTo>
                <a:lnTo>
                  <a:pt x="69844" y="482087"/>
                </a:lnTo>
                <a:close/>
              </a:path>
              <a:path w="127000" h="609600">
                <a:moveTo>
                  <a:pt x="63301" y="0"/>
                </a:moveTo>
                <a:lnTo>
                  <a:pt x="57144" y="481925"/>
                </a:lnTo>
                <a:lnTo>
                  <a:pt x="69844" y="482087"/>
                </a:lnTo>
                <a:lnTo>
                  <a:pt x="76000" y="162"/>
                </a:lnTo>
                <a:lnTo>
                  <a:pt x="63301" y="0"/>
                </a:lnTo>
                <a:close/>
              </a:path>
            </a:pathLst>
          </a:custGeom>
          <a:solidFill>
            <a:srgbClr val="3333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872841" y="5029200"/>
            <a:ext cx="1014614" cy="63934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64519" y="4114115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04229" y="7769"/>
                </a:lnTo>
                <a:lnTo>
                  <a:pt x="62394" y="29404"/>
                </a:lnTo>
                <a:lnTo>
                  <a:pt x="29404" y="62394"/>
                </a:lnTo>
                <a:lnTo>
                  <a:pt x="7769" y="104229"/>
                </a:lnTo>
                <a:lnTo>
                  <a:pt x="0" y="152400"/>
                </a:lnTo>
                <a:lnTo>
                  <a:pt x="7769" y="200570"/>
                </a:lnTo>
                <a:lnTo>
                  <a:pt x="29404" y="242405"/>
                </a:lnTo>
                <a:lnTo>
                  <a:pt x="62394" y="275395"/>
                </a:lnTo>
                <a:lnTo>
                  <a:pt x="104229" y="297030"/>
                </a:lnTo>
                <a:lnTo>
                  <a:pt x="152400" y="304800"/>
                </a:lnTo>
                <a:lnTo>
                  <a:pt x="200570" y="297030"/>
                </a:lnTo>
                <a:lnTo>
                  <a:pt x="242405" y="275395"/>
                </a:lnTo>
                <a:lnTo>
                  <a:pt x="275395" y="242405"/>
                </a:lnTo>
                <a:lnTo>
                  <a:pt x="297030" y="200570"/>
                </a:lnTo>
                <a:lnTo>
                  <a:pt x="304800" y="152400"/>
                </a:lnTo>
                <a:lnTo>
                  <a:pt x="297030" y="104229"/>
                </a:lnTo>
                <a:lnTo>
                  <a:pt x="275395" y="62394"/>
                </a:lnTo>
                <a:lnTo>
                  <a:pt x="242405" y="29404"/>
                </a:lnTo>
                <a:lnTo>
                  <a:pt x="200570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B8EA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64519" y="4114115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0" y="152400"/>
                </a:moveTo>
                <a:lnTo>
                  <a:pt x="7769" y="104229"/>
                </a:lnTo>
                <a:lnTo>
                  <a:pt x="29404" y="62394"/>
                </a:lnTo>
                <a:lnTo>
                  <a:pt x="62394" y="29404"/>
                </a:lnTo>
                <a:lnTo>
                  <a:pt x="104229" y="7769"/>
                </a:lnTo>
                <a:lnTo>
                  <a:pt x="152400" y="0"/>
                </a:lnTo>
                <a:lnTo>
                  <a:pt x="200570" y="7769"/>
                </a:lnTo>
                <a:lnTo>
                  <a:pt x="242405" y="29404"/>
                </a:lnTo>
                <a:lnTo>
                  <a:pt x="275395" y="62394"/>
                </a:lnTo>
                <a:lnTo>
                  <a:pt x="297030" y="104229"/>
                </a:lnTo>
                <a:lnTo>
                  <a:pt x="304800" y="152400"/>
                </a:lnTo>
                <a:lnTo>
                  <a:pt x="297030" y="200570"/>
                </a:lnTo>
                <a:lnTo>
                  <a:pt x="275395" y="242405"/>
                </a:lnTo>
                <a:lnTo>
                  <a:pt x="242405" y="275395"/>
                </a:lnTo>
                <a:lnTo>
                  <a:pt x="200570" y="297030"/>
                </a:lnTo>
                <a:lnTo>
                  <a:pt x="152400" y="304800"/>
                </a:lnTo>
                <a:lnTo>
                  <a:pt x="104229" y="297030"/>
                </a:lnTo>
                <a:lnTo>
                  <a:pt x="62394" y="275395"/>
                </a:lnTo>
                <a:lnTo>
                  <a:pt x="29404" y="242405"/>
                </a:lnTo>
                <a:lnTo>
                  <a:pt x="7769" y="200570"/>
                </a:lnTo>
                <a:lnTo>
                  <a:pt x="0" y="152400"/>
                </a:lnTo>
                <a:close/>
              </a:path>
            </a:pathLst>
          </a:custGeom>
          <a:ln w="25400">
            <a:solidFill>
              <a:srgbClr val="00B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780040" y="4114115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04229" y="7769"/>
                </a:lnTo>
                <a:lnTo>
                  <a:pt x="62394" y="29404"/>
                </a:lnTo>
                <a:lnTo>
                  <a:pt x="29404" y="62394"/>
                </a:lnTo>
                <a:lnTo>
                  <a:pt x="7769" y="104229"/>
                </a:lnTo>
                <a:lnTo>
                  <a:pt x="0" y="152400"/>
                </a:lnTo>
                <a:lnTo>
                  <a:pt x="7769" y="200570"/>
                </a:lnTo>
                <a:lnTo>
                  <a:pt x="29404" y="242405"/>
                </a:lnTo>
                <a:lnTo>
                  <a:pt x="62394" y="275395"/>
                </a:lnTo>
                <a:lnTo>
                  <a:pt x="104229" y="297030"/>
                </a:lnTo>
                <a:lnTo>
                  <a:pt x="152400" y="304800"/>
                </a:lnTo>
                <a:lnTo>
                  <a:pt x="200570" y="297030"/>
                </a:lnTo>
                <a:lnTo>
                  <a:pt x="242405" y="275395"/>
                </a:lnTo>
                <a:lnTo>
                  <a:pt x="275395" y="242405"/>
                </a:lnTo>
                <a:lnTo>
                  <a:pt x="297030" y="200570"/>
                </a:lnTo>
                <a:lnTo>
                  <a:pt x="304800" y="152400"/>
                </a:lnTo>
                <a:lnTo>
                  <a:pt x="297030" y="104229"/>
                </a:lnTo>
                <a:lnTo>
                  <a:pt x="275395" y="62394"/>
                </a:lnTo>
                <a:lnTo>
                  <a:pt x="242405" y="29404"/>
                </a:lnTo>
                <a:lnTo>
                  <a:pt x="200570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B8EA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780040" y="4114115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0" y="152400"/>
                </a:moveTo>
                <a:lnTo>
                  <a:pt x="7769" y="104229"/>
                </a:lnTo>
                <a:lnTo>
                  <a:pt x="29404" y="62394"/>
                </a:lnTo>
                <a:lnTo>
                  <a:pt x="62394" y="29404"/>
                </a:lnTo>
                <a:lnTo>
                  <a:pt x="104229" y="7769"/>
                </a:lnTo>
                <a:lnTo>
                  <a:pt x="152400" y="0"/>
                </a:lnTo>
                <a:lnTo>
                  <a:pt x="200570" y="7769"/>
                </a:lnTo>
                <a:lnTo>
                  <a:pt x="242405" y="29404"/>
                </a:lnTo>
                <a:lnTo>
                  <a:pt x="275395" y="62394"/>
                </a:lnTo>
                <a:lnTo>
                  <a:pt x="297030" y="104229"/>
                </a:lnTo>
                <a:lnTo>
                  <a:pt x="304800" y="152400"/>
                </a:lnTo>
                <a:lnTo>
                  <a:pt x="297030" y="200570"/>
                </a:lnTo>
                <a:lnTo>
                  <a:pt x="275395" y="242405"/>
                </a:lnTo>
                <a:lnTo>
                  <a:pt x="242405" y="275395"/>
                </a:lnTo>
                <a:lnTo>
                  <a:pt x="200570" y="297030"/>
                </a:lnTo>
                <a:lnTo>
                  <a:pt x="152400" y="304800"/>
                </a:lnTo>
                <a:lnTo>
                  <a:pt x="104229" y="297030"/>
                </a:lnTo>
                <a:lnTo>
                  <a:pt x="62394" y="275395"/>
                </a:lnTo>
                <a:lnTo>
                  <a:pt x="29404" y="242405"/>
                </a:lnTo>
                <a:lnTo>
                  <a:pt x="7769" y="200570"/>
                </a:lnTo>
                <a:lnTo>
                  <a:pt x="0" y="152400"/>
                </a:lnTo>
                <a:close/>
              </a:path>
            </a:pathLst>
          </a:custGeom>
          <a:ln w="25400">
            <a:solidFill>
              <a:srgbClr val="00B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912611" y="3728046"/>
            <a:ext cx="912494" cy="434975"/>
          </a:xfrm>
          <a:custGeom>
            <a:avLst/>
            <a:gdLst/>
            <a:ahLst/>
            <a:cxnLst/>
            <a:rect l="l" t="t" r="r" b="b"/>
            <a:pathLst>
              <a:path w="912494" h="434975">
                <a:moveTo>
                  <a:pt x="794320" y="382691"/>
                </a:moveTo>
                <a:lnTo>
                  <a:pt x="770125" y="434466"/>
                </a:lnTo>
                <a:lnTo>
                  <a:pt x="912065" y="430705"/>
                </a:lnTo>
                <a:lnTo>
                  <a:pt x="878287" y="388068"/>
                </a:lnTo>
                <a:lnTo>
                  <a:pt x="805826" y="388068"/>
                </a:lnTo>
                <a:lnTo>
                  <a:pt x="794320" y="382691"/>
                </a:lnTo>
                <a:close/>
              </a:path>
              <a:path w="912494" h="434975">
                <a:moveTo>
                  <a:pt x="799697" y="371185"/>
                </a:moveTo>
                <a:lnTo>
                  <a:pt x="794320" y="382691"/>
                </a:lnTo>
                <a:lnTo>
                  <a:pt x="805826" y="388068"/>
                </a:lnTo>
                <a:lnTo>
                  <a:pt x="811203" y="376562"/>
                </a:lnTo>
                <a:lnTo>
                  <a:pt x="799697" y="371185"/>
                </a:lnTo>
                <a:close/>
              </a:path>
              <a:path w="912494" h="434975">
                <a:moveTo>
                  <a:pt x="823892" y="319410"/>
                </a:moveTo>
                <a:lnTo>
                  <a:pt x="799697" y="371185"/>
                </a:lnTo>
                <a:lnTo>
                  <a:pt x="811203" y="376562"/>
                </a:lnTo>
                <a:lnTo>
                  <a:pt x="805826" y="388068"/>
                </a:lnTo>
                <a:lnTo>
                  <a:pt x="878287" y="388068"/>
                </a:lnTo>
                <a:lnTo>
                  <a:pt x="823892" y="319410"/>
                </a:lnTo>
                <a:close/>
              </a:path>
              <a:path w="912494" h="434975">
                <a:moveTo>
                  <a:pt x="5375" y="0"/>
                </a:moveTo>
                <a:lnTo>
                  <a:pt x="0" y="11506"/>
                </a:lnTo>
                <a:lnTo>
                  <a:pt x="794320" y="382691"/>
                </a:lnTo>
                <a:lnTo>
                  <a:pt x="799697" y="371185"/>
                </a:lnTo>
                <a:lnTo>
                  <a:pt x="5375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024683" y="3728068"/>
            <a:ext cx="893444" cy="433705"/>
          </a:xfrm>
          <a:custGeom>
            <a:avLst/>
            <a:gdLst/>
            <a:ahLst/>
            <a:cxnLst/>
            <a:rect l="l" t="t" r="r" b="b"/>
            <a:pathLst>
              <a:path w="893444" h="433704">
                <a:moveTo>
                  <a:pt x="87275" y="318682"/>
                </a:moveTo>
                <a:lnTo>
                  <a:pt x="0" y="430683"/>
                </a:lnTo>
                <a:lnTo>
                  <a:pt x="141966" y="433303"/>
                </a:lnTo>
                <a:lnTo>
                  <a:pt x="119964" y="387192"/>
                </a:lnTo>
                <a:lnTo>
                  <a:pt x="105893" y="387192"/>
                </a:lnTo>
                <a:lnTo>
                  <a:pt x="100424" y="375730"/>
                </a:lnTo>
                <a:lnTo>
                  <a:pt x="111886" y="370261"/>
                </a:lnTo>
                <a:lnTo>
                  <a:pt x="87275" y="318682"/>
                </a:lnTo>
                <a:close/>
              </a:path>
              <a:path w="893444" h="433704">
                <a:moveTo>
                  <a:pt x="111886" y="370261"/>
                </a:moveTo>
                <a:lnTo>
                  <a:pt x="100424" y="375730"/>
                </a:lnTo>
                <a:lnTo>
                  <a:pt x="105893" y="387192"/>
                </a:lnTo>
                <a:lnTo>
                  <a:pt x="117355" y="381723"/>
                </a:lnTo>
                <a:lnTo>
                  <a:pt x="111886" y="370261"/>
                </a:lnTo>
                <a:close/>
              </a:path>
              <a:path w="893444" h="433704">
                <a:moveTo>
                  <a:pt x="117355" y="381723"/>
                </a:moveTo>
                <a:lnTo>
                  <a:pt x="105893" y="387192"/>
                </a:lnTo>
                <a:lnTo>
                  <a:pt x="119964" y="387192"/>
                </a:lnTo>
                <a:lnTo>
                  <a:pt x="117355" y="381723"/>
                </a:lnTo>
                <a:close/>
              </a:path>
              <a:path w="893444" h="433704">
                <a:moveTo>
                  <a:pt x="887881" y="0"/>
                </a:moveTo>
                <a:lnTo>
                  <a:pt x="111886" y="370261"/>
                </a:lnTo>
                <a:lnTo>
                  <a:pt x="117355" y="381723"/>
                </a:lnTo>
                <a:lnTo>
                  <a:pt x="893350" y="11463"/>
                </a:lnTo>
                <a:lnTo>
                  <a:pt x="887881" y="0"/>
                </a:lnTo>
                <a:close/>
              </a:path>
            </a:pathLst>
          </a:custGeom>
          <a:solidFill>
            <a:srgbClr val="3333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060803" y="5029200"/>
            <a:ext cx="928190" cy="6102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524898" y="4415388"/>
            <a:ext cx="413384" cy="614045"/>
          </a:xfrm>
          <a:custGeom>
            <a:avLst/>
            <a:gdLst/>
            <a:ahLst/>
            <a:cxnLst/>
            <a:rect l="l" t="t" r="r" b="b"/>
            <a:pathLst>
              <a:path w="413385" h="614045">
                <a:moveTo>
                  <a:pt x="17721" y="472931"/>
                </a:moveTo>
                <a:lnTo>
                  <a:pt x="0" y="613811"/>
                </a:lnTo>
                <a:lnTo>
                  <a:pt x="123337" y="543459"/>
                </a:lnTo>
                <a:lnTo>
                  <a:pt x="91626" y="522283"/>
                </a:lnTo>
                <a:lnTo>
                  <a:pt x="68757" y="522283"/>
                </a:lnTo>
                <a:lnTo>
                  <a:pt x="58195" y="515230"/>
                </a:lnTo>
                <a:lnTo>
                  <a:pt x="65248" y="504668"/>
                </a:lnTo>
                <a:lnTo>
                  <a:pt x="17721" y="472931"/>
                </a:lnTo>
                <a:close/>
              </a:path>
              <a:path w="413385" h="614045">
                <a:moveTo>
                  <a:pt x="65248" y="504668"/>
                </a:moveTo>
                <a:lnTo>
                  <a:pt x="58195" y="515230"/>
                </a:lnTo>
                <a:lnTo>
                  <a:pt x="68757" y="522283"/>
                </a:lnTo>
                <a:lnTo>
                  <a:pt x="75810" y="511722"/>
                </a:lnTo>
                <a:lnTo>
                  <a:pt x="65248" y="504668"/>
                </a:lnTo>
                <a:close/>
              </a:path>
              <a:path w="413385" h="614045">
                <a:moveTo>
                  <a:pt x="75810" y="511722"/>
                </a:moveTo>
                <a:lnTo>
                  <a:pt x="68757" y="522283"/>
                </a:lnTo>
                <a:lnTo>
                  <a:pt x="91626" y="522283"/>
                </a:lnTo>
                <a:lnTo>
                  <a:pt x="75810" y="511722"/>
                </a:lnTo>
                <a:close/>
              </a:path>
              <a:path w="413385" h="614045">
                <a:moveTo>
                  <a:pt x="402261" y="0"/>
                </a:moveTo>
                <a:lnTo>
                  <a:pt x="65248" y="504668"/>
                </a:lnTo>
                <a:lnTo>
                  <a:pt x="75810" y="511722"/>
                </a:lnTo>
                <a:lnTo>
                  <a:pt x="412822" y="7052"/>
                </a:lnTo>
                <a:lnTo>
                  <a:pt x="402261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927319" y="4415158"/>
            <a:ext cx="453390" cy="614045"/>
          </a:xfrm>
          <a:custGeom>
            <a:avLst/>
            <a:gdLst/>
            <a:ahLst/>
            <a:cxnLst/>
            <a:rect l="l" t="t" r="r" b="b"/>
            <a:pathLst>
              <a:path w="453389" h="614045">
                <a:moveTo>
                  <a:pt x="372589" y="515397"/>
                </a:moveTo>
                <a:lnTo>
                  <a:pt x="326509" y="549201"/>
                </a:lnTo>
                <a:lnTo>
                  <a:pt x="452829" y="614041"/>
                </a:lnTo>
                <a:lnTo>
                  <a:pt x="437720" y="525636"/>
                </a:lnTo>
                <a:lnTo>
                  <a:pt x="380100" y="525636"/>
                </a:lnTo>
                <a:lnTo>
                  <a:pt x="372589" y="515397"/>
                </a:lnTo>
                <a:close/>
              </a:path>
              <a:path w="453389" h="614045">
                <a:moveTo>
                  <a:pt x="382829" y="507885"/>
                </a:moveTo>
                <a:lnTo>
                  <a:pt x="372589" y="515397"/>
                </a:lnTo>
                <a:lnTo>
                  <a:pt x="380100" y="525636"/>
                </a:lnTo>
                <a:lnTo>
                  <a:pt x="390340" y="518124"/>
                </a:lnTo>
                <a:lnTo>
                  <a:pt x="382829" y="507885"/>
                </a:lnTo>
                <a:close/>
              </a:path>
              <a:path w="453389" h="614045">
                <a:moveTo>
                  <a:pt x="428909" y="474080"/>
                </a:moveTo>
                <a:lnTo>
                  <a:pt x="382829" y="507885"/>
                </a:lnTo>
                <a:lnTo>
                  <a:pt x="390340" y="518124"/>
                </a:lnTo>
                <a:lnTo>
                  <a:pt x="380100" y="525636"/>
                </a:lnTo>
                <a:lnTo>
                  <a:pt x="437720" y="525636"/>
                </a:lnTo>
                <a:lnTo>
                  <a:pt x="428909" y="474080"/>
                </a:lnTo>
                <a:close/>
              </a:path>
              <a:path w="453389" h="614045">
                <a:moveTo>
                  <a:pt x="10240" y="0"/>
                </a:moveTo>
                <a:lnTo>
                  <a:pt x="0" y="7512"/>
                </a:lnTo>
                <a:lnTo>
                  <a:pt x="372589" y="515397"/>
                </a:lnTo>
                <a:lnTo>
                  <a:pt x="382829" y="507885"/>
                </a:lnTo>
                <a:lnTo>
                  <a:pt x="10240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60603" y="5027829"/>
            <a:ext cx="928190" cy="61028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859581" y="4418834"/>
            <a:ext cx="127000" cy="609600"/>
          </a:xfrm>
          <a:custGeom>
            <a:avLst/>
            <a:gdLst/>
            <a:ahLst/>
            <a:cxnLst/>
            <a:rect l="l" t="t" r="r" b="b"/>
            <a:pathLst>
              <a:path w="127000" h="609600">
                <a:moveTo>
                  <a:pt x="57145" y="482087"/>
                </a:moveTo>
                <a:lnTo>
                  <a:pt x="0" y="482817"/>
                </a:lnTo>
                <a:lnTo>
                  <a:pt x="65117" y="608995"/>
                </a:lnTo>
                <a:lnTo>
                  <a:pt x="120410" y="494785"/>
                </a:lnTo>
                <a:lnTo>
                  <a:pt x="57307" y="494785"/>
                </a:lnTo>
                <a:lnTo>
                  <a:pt x="57145" y="482087"/>
                </a:lnTo>
                <a:close/>
              </a:path>
              <a:path w="127000" h="609600">
                <a:moveTo>
                  <a:pt x="69844" y="481925"/>
                </a:moveTo>
                <a:lnTo>
                  <a:pt x="57145" y="482087"/>
                </a:lnTo>
                <a:lnTo>
                  <a:pt x="57307" y="494785"/>
                </a:lnTo>
                <a:lnTo>
                  <a:pt x="70006" y="494624"/>
                </a:lnTo>
                <a:lnTo>
                  <a:pt x="69844" y="481925"/>
                </a:lnTo>
                <a:close/>
              </a:path>
              <a:path w="127000" h="609600">
                <a:moveTo>
                  <a:pt x="126989" y="481195"/>
                </a:moveTo>
                <a:lnTo>
                  <a:pt x="69844" y="481925"/>
                </a:lnTo>
                <a:lnTo>
                  <a:pt x="70006" y="494624"/>
                </a:lnTo>
                <a:lnTo>
                  <a:pt x="57307" y="494785"/>
                </a:lnTo>
                <a:lnTo>
                  <a:pt x="120410" y="494785"/>
                </a:lnTo>
                <a:lnTo>
                  <a:pt x="126989" y="481195"/>
                </a:lnTo>
                <a:close/>
              </a:path>
              <a:path w="127000" h="609600">
                <a:moveTo>
                  <a:pt x="63687" y="0"/>
                </a:moveTo>
                <a:lnTo>
                  <a:pt x="50988" y="161"/>
                </a:lnTo>
                <a:lnTo>
                  <a:pt x="57145" y="482087"/>
                </a:lnTo>
                <a:lnTo>
                  <a:pt x="69844" y="481925"/>
                </a:lnTo>
                <a:lnTo>
                  <a:pt x="63687" y="0"/>
                </a:lnTo>
                <a:close/>
              </a:path>
            </a:pathLst>
          </a:custGeom>
          <a:solidFill>
            <a:srgbClr val="3333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863762" y="4114115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04229" y="7769"/>
                </a:lnTo>
                <a:lnTo>
                  <a:pt x="62394" y="29404"/>
                </a:lnTo>
                <a:lnTo>
                  <a:pt x="29404" y="62394"/>
                </a:lnTo>
                <a:lnTo>
                  <a:pt x="7769" y="104229"/>
                </a:lnTo>
                <a:lnTo>
                  <a:pt x="0" y="152400"/>
                </a:lnTo>
                <a:lnTo>
                  <a:pt x="7769" y="200570"/>
                </a:lnTo>
                <a:lnTo>
                  <a:pt x="29404" y="242405"/>
                </a:lnTo>
                <a:lnTo>
                  <a:pt x="62394" y="275395"/>
                </a:lnTo>
                <a:lnTo>
                  <a:pt x="104229" y="297030"/>
                </a:lnTo>
                <a:lnTo>
                  <a:pt x="152400" y="304800"/>
                </a:lnTo>
                <a:lnTo>
                  <a:pt x="200570" y="297030"/>
                </a:lnTo>
                <a:lnTo>
                  <a:pt x="242405" y="275395"/>
                </a:lnTo>
                <a:lnTo>
                  <a:pt x="275395" y="242405"/>
                </a:lnTo>
                <a:lnTo>
                  <a:pt x="297030" y="200570"/>
                </a:lnTo>
                <a:lnTo>
                  <a:pt x="304800" y="152400"/>
                </a:lnTo>
                <a:lnTo>
                  <a:pt x="297030" y="104229"/>
                </a:lnTo>
                <a:lnTo>
                  <a:pt x="275395" y="62394"/>
                </a:lnTo>
                <a:lnTo>
                  <a:pt x="242405" y="29404"/>
                </a:lnTo>
                <a:lnTo>
                  <a:pt x="200570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B8EA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863762" y="4114115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0" y="152400"/>
                </a:moveTo>
                <a:lnTo>
                  <a:pt x="7769" y="104229"/>
                </a:lnTo>
                <a:lnTo>
                  <a:pt x="29404" y="62394"/>
                </a:lnTo>
                <a:lnTo>
                  <a:pt x="62394" y="29404"/>
                </a:lnTo>
                <a:lnTo>
                  <a:pt x="104229" y="7769"/>
                </a:lnTo>
                <a:lnTo>
                  <a:pt x="152400" y="0"/>
                </a:lnTo>
                <a:lnTo>
                  <a:pt x="200570" y="7769"/>
                </a:lnTo>
                <a:lnTo>
                  <a:pt x="242405" y="29404"/>
                </a:lnTo>
                <a:lnTo>
                  <a:pt x="275395" y="62394"/>
                </a:lnTo>
                <a:lnTo>
                  <a:pt x="297030" y="104229"/>
                </a:lnTo>
                <a:lnTo>
                  <a:pt x="304800" y="152400"/>
                </a:lnTo>
                <a:lnTo>
                  <a:pt x="297030" y="200570"/>
                </a:lnTo>
                <a:lnTo>
                  <a:pt x="275395" y="242405"/>
                </a:lnTo>
                <a:lnTo>
                  <a:pt x="242405" y="275395"/>
                </a:lnTo>
                <a:lnTo>
                  <a:pt x="200570" y="297030"/>
                </a:lnTo>
                <a:lnTo>
                  <a:pt x="152400" y="304800"/>
                </a:lnTo>
                <a:lnTo>
                  <a:pt x="104229" y="297030"/>
                </a:lnTo>
                <a:lnTo>
                  <a:pt x="62394" y="275395"/>
                </a:lnTo>
                <a:lnTo>
                  <a:pt x="29404" y="242405"/>
                </a:lnTo>
                <a:lnTo>
                  <a:pt x="7769" y="200570"/>
                </a:lnTo>
                <a:lnTo>
                  <a:pt x="0" y="152400"/>
                </a:lnTo>
                <a:close/>
              </a:path>
            </a:pathLst>
          </a:custGeom>
          <a:ln w="25400">
            <a:solidFill>
              <a:srgbClr val="00B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123925" y="3728068"/>
            <a:ext cx="893444" cy="433705"/>
          </a:xfrm>
          <a:custGeom>
            <a:avLst/>
            <a:gdLst/>
            <a:ahLst/>
            <a:cxnLst/>
            <a:rect l="l" t="t" r="r" b="b"/>
            <a:pathLst>
              <a:path w="893445" h="433704">
                <a:moveTo>
                  <a:pt x="87275" y="318682"/>
                </a:moveTo>
                <a:lnTo>
                  <a:pt x="0" y="430683"/>
                </a:lnTo>
                <a:lnTo>
                  <a:pt x="141965" y="433303"/>
                </a:lnTo>
                <a:lnTo>
                  <a:pt x="119964" y="387192"/>
                </a:lnTo>
                <a:lnTo>
                  <a:pt x="105893" y="387192"/>
                </a:lnTo>
                <a:lnTo>
                  <a:pt x="100423" y="375730"/>
                </a:lnTo>
                <a:lnTo>
                  <a:pt x="111886" y="370261"/>
                </a:lnTo>
                <a:lnTo>
                  <a:pt x="87275" y="318682"/>
                </a:lnTo>
                <a:close/>
              </a:path>
              <a:path w="893445" h="433704">
                <a:moveTo>
                  <a:pt x="111886" y="370261"/>
                </a:moveTo>
                <a:lnTo>
                  <a:pt x="100423" y="375730"/>
                </a:lnTo>
                <a:lnTo>
                  <a:pt x="105893" y="387192"/>
                </a:lnTo>
                <a:lnTo>
                  <a:pt x="117355" y="381723"/>
                </a:lnTo>
                <a:lnTo>
                  <a:pt x="111886" y="370261"/>
                </a:lnTo>
                <a:close/>
              </a:path>
              <a:path w="893445" h="433704">
                <a:moveTo>
                  <a:pt x="117355" y="381723"/>
                </a:moveTo>
                <a:lnTo>
                  <a:pt x="105893" y="387192"/>
                </a:lnTo>
                <a:lnTo>
                  <a:pt x="119964" y="387192"/>
                </a:lnTo>
                <a:lnTo>
                  <a:pt x="117355" y="381723"/>
                </a:lnTo>
                <a:close/>
              </a:path>
              <a:path w="893445" h="433704">
                <a:moveTo>
                  <a:pt x="887881" y="0"/>
                </a:moveTo>
                <a:lnTo>
                  <a:pt x="111886" y="370261"/>
                </a:lnTo>
                <a:lnTo>
                  <a:pt x="117355" y="381723"/>
                </a:lnTo>
                <a:lnTo>
                  <a:pt x="893349" y="11463"/>
                </a:lnTo>
                <a:lnTo>
                  <a:pt x="887881" y="0"/>
                </a:lnTo>
                <a:close/>
              </a:path>
            </a:pathLst>
          </a:custGeom>
          <a:solidFill>
            <a:srgbClr val="3333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559846" y="5027829"/>
            <a:ext cx="928189" cy="61028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958824" y="4418834"/>
            <a:ext cx="127000" cy="609600"/>
          </a:xfrm>
          <a:custGeom>
            <a:avLst/>
            <a:gdLst/>
            <a:ahLst/>
            <a:cxnLst/>
            <a:rect l="l" t="t" r="r" b="b"/>
            <a:pathLst>
              <a:path w="127000" h="609600">
                <a:moveTo>
                  <a:pt x="57145" y="482087"/>
                </a:moveTo>
                <a:lnTo>
                  <a:pt x="0" y="482817"/>
                </a:lnTo>
                <a:lnTo>
                  <a:pt x="65116" y="608995"/>
                </a:lnTo>
                <a:lnTo>
                  <a:pt x="120409" y="494785"/>
                </a:lnTo>
                <a:lnTo>
                  <a:pt x="57307" y="494785"/>
                </a:lnTo>
                <a:lnTo>
                  <a:pt x="57145" y="482087"/>
                </a:lnTo>
                <a:close/>
              </a:path>
              <a:path w="127000" h="609600">
                <a:moveTo>
                  <a:pt x="69843" y="481925"/>
                </a:moveTo>
                <a:lnTo>
                  <a:pt x="57145" y="482087"/>
                </a:lnTo>
                <a:lnTo>
                  <a:pt x="57307" y="494785"/>
                </a:lnTo>
                <a:lnTo>
                  <a:pt x="70006" y="494624"/>
                </a:lnTo>
                <a:lnTo>
                  <a:pt x="69843" y="481925"/>
                </a:lnTo>
                <a:close/>
              </a:path>
              <a:path w="127000" h="609600">
                <a:moveTo>
                  <a:pt x="126988" y="481195"/>
                </a:moveTo>
                <a:lnTo>
                  <a:pt x="69843" y="481925"/>
                </a:lnTo>
                <a:lnTo>
                  <a:pt x="70006" y="494624"/>
                </a:lnTo>
                <a:lnTo>
                  <a:pt x="57307" y="494785"/>
                </a:lnTo>
                <a:lnTo>
                  <a:pt x="120409" y="494785"/>
                </a:lnTo>
                <a:lnTo>
                  <a:pt x="126988" y="481195"/>
                </a:lnTo>
                <a:close/>
              </a:path>
              <a:path w="127000" h="609600">
                <a:moveTo>
                  <a:pt x="63686" y="0"/>
                </a:moveTo>
                <a:lnTo>
                  <a:pt x="50987" y="161"/>
                </a:lnTo>
                <a:lnTo>
                  <a:pt x="57145" y="482087"/>
                </a:lnTo>
                <a:lnTo>
                  <a:pt x="69843" y="481925"/>
                </a:lnTo>
                <a:lnTo>
                  <a:pt x="63686" y="0"/>
                </a:lnTo>
                <a:close/>
              </a:path>
            </a:pathLst>
          </a:custGeom>
          <a:solidFill>
            <a:srgbClr val="3333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6987641" y="5029200"/>
            <a:ext cx="1014614" cy="63934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894840" y="4114115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04229" y="7769"/>
                </a:lnTo>
                <a:lnTo>
                  <a:pt x="62394" y="29404"/>
                </a:lnTo>
                <a:lnTo>
                  <a:pt x="29404" y="62394"/>
                </a:lnTo>
                <a:lnTo>
                  <a:pt x="7769" y="104229"/>
                </a:lnTo>
                <a:lnTo>
                  <a:pt x="0" y="152400"/>
                </a:lnTo>
                <a:lnTo>
                  <a:pt x="7769" y="200570"/>
                </a:lnTo>
                <a:lnTo>
                  <a:pt x="29404" y="242405"/>
                </a:lnTo>
                <a:lnTo>
                  <a:pt x="62394" y="275395"/>
                </a:lnTo>
                <a:lnTo>
                  <a:pt x="104229" y="297030"/>
                </a:lnTo>
                <a:lnTo>
                  <a:pt x="152400" y="304800"/>
                </a:lnTo>
                <a:lnTo>
                  <a:pt x="200570" y="297030"/>
                </a:lnTo>
                <a:lnTo>
                  <a:pt x="242405" y="275395"/>
                </a:lnTo>
                <a:lnTo>
                  <a:pt x="275395" y="242405"/>
                </a:lnTo>
                <a:lnTo>
                  <a:pt x="297030" y="200570"/>
                </a:lnTo>
                <a:lnTo>
                  <a:pt x="304800" y="152400"/>
                </a:lnTo>
                <a:lnTo>
                  <a:pt x="297030" y="104229"/>
                </a:lnTo>
                <a:lnTo>
                  <a:pt x="275395" y="62394"/>
                </a:lnTo>
                <a:lnTo>
                  <a:pt x="242405" y="29404"/>
                </a:lnTo>
                <a:lnTo>
                  <a:pt x="200570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B8EA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6894840" y="4114115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0" y="152400"/>
                </a:moveTo>
                <a:lnTo>
                  <a:pt x="7769" y="104229"/>
                </a:lnTo>
                <a:lnTo>
                  <a:pt x="29404" y="62394"/>
                </a:lnTo>
                <a:lnTo>
                  <a:pt x="62394" y="29404"/>
                </a:lnTo>
                <a:lnTo>
                  <a:pt x="104229" y="7769"/>
                </a:lnTo>
                <a:lnTo>
                  <a:pt x="152400" y="0"/>
                </a:lnTo>
                <a:lnTo>
                  <a:pt x="200570" y="7769"/>
                </a:lnTo>
                <a:lnTo>
                  <a:pt x="242405" y="29404"/>
                </a:lnTo>
                <a:lnTo>
                  <a:pt x="275395" y="62394"/>
                </a:lnTo>
                <a:lnTo>
                  <a:pt x="297030" y="104229"/>
                </a:lnTo>
                <a:lnTo>
                  <a:pt x="304800" y="152400"/>
                </a:lnTo>
                <a:lnTo>
                  <a:pt x="297030" y="200570"/>
                </a:lnTo>
                <a:lnTo>
                  <a:pt x="275395" y="242405"/>
                </a:lnTo>
                <a:lnTo>
                  <a:pt x="242405" y="275395"/>
                </a:lnTo>
                <a:lnTo>
                  <a:pt x="200570" y="297030"/>
                </a:lnTo>
                <a:lnTo>
                  <a:pt x="152400" y="304800"/>
                </a:lnTo>
                <a:lnTo>
                  <a:pt x="104229" y="297030"/>
                </a:lnTo>
                <a:lnTo>
                  <a:pt x="62394" y="275395"/>
                </a:lnTo>
                <a:lnTo>
                  <a:pt x="29404" y="242405"/>
                </a:lnTo>
                <a:lnTo>
                  <a:pt x="7769" y="200570"/>
                </a:lnTo>
                <a:lnTo>
                  <a:pt x="0" y="152400"/>
                </a:lnTo>
                <a:close/>
              </a:path>
            </a:pathLst>
          </a:custGeom>
          <a:ln w="25400">
            <a:solidFill>
              <a:srgbClr val="00B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6027413" y="3728730"/>
            <a:ext cx="912494" cy="434340"/>
          </a:xfrm>
          <a:custGeom>
            <a:avLst/>
            <a:gdLst/>
            <a:ahLst/>
            <a:cxnLst/>
            <a:rect l="l" t="t" r="r" b="b"/>
            <a:pathLst>
              <a:path w="912495" h="434339">
                <a:moveTo>
                  <a:pt x="794287" y="382080"/>
                </a:moveTo>
                <a:lnTo>
                  <a:pt x="770125" y="433871"/>
                </a:lnTo>
                <a:lnTo>
                  <a:pt x="912063" y="430022"/>
                </a:lnTo>
                <a:lnTo>
                  <a:pt x="878292" y="387450"/>
                </a:lnTo>
                <a:lnTo>
                  <a:pt x="805797" y="387450"/>
                </a:lnTo>
                <a:lnTo>
                  <a:pt x="794287" y="382080"/>
                </a:lnTo>
                <a:close/>
              </a:path>
              <a:path w="912495" h="434339">
                <a:moveTo>
                  <a:pt x="799657" y="370571"/>
                </a:moveTo>
                <a:lnTo>
                  <a:pt x="794287" y="382080"/>
                </a:lnTo>
                <a:lnTo>
                  <a:pt x="805797" y="387450"/>
                </a:lnTo>
                <a:lnTo>
                  <a:pt x="811166" y="375941"/>
                </a:lnTo>
                <a:lnTo>
                  <a:pt x="799657" y="370571"/>
                </a:lnTo>
                <a:close/>
              </a:path>
              <a:path w="912495" h="434339">
                <a:moveTo>
                  <a:pt x="823819" y="318781"/>
                </a:moveTo>
                <a:lnTo>
                  <a:pt x="799657" y="370571"/>
                </a:lnTo>
                <a:lnTo>
                  <a:pt x="811166" y="375941"/>
                </a:lnTo>
                <a:lnTo>
                  <a:pt x="805797" y="387450"/>
                </a:lnTo>
                <a:lnTo>
                  <a:pt x="878292" y="387450"/>
                </a:lnTo>
                <a:lnTo>
                  <a:pt x="823819" y="318781"/>
                </a:lnTo>
                <a:close/>
              </a:path>
              <a:path w="912495" h="434339">
                <a:moveTo>
                  <a:pt x="5369" y="0"/>
                </a:moveTo>
                <a:lnTo>
                  <a:pt x="0" y="11508"/>
                </a:lnTo>
                <a:lnTo>
                  <a:pt x="794287" y="382080"/>
                </a:lnTo>
                <a:lnTo>
                  <a:pt x="799657" y="370571"/>
                </a:lnTo>
                <a:lnTo>
                  <a:pt x="5369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6175603" y="5029200"/>
            <a:ext cx="928190" cy="6102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6639698" y="4415388"/>
            <a:ext cx="413384" cy="614045"/>
          </a:xfrm>
          <a:custGeom>
            <a:avLst/>
            <a:gdLst/>
            <a:ahLst/>
            <a:cxnLst/>
            <a:rect l="l" t="t" r="r" b="b"/>
            <a:pathLst>
              <a:path w="413384" h="614045">
                <a:moveTo>
                  <a:pt x="17721" y="472931"/>
                </a:moveTo>
                <a:lnTo>
                  <a:pt x="0" y="613811"/>
                </a:lnTo>
                <a:lnTo>
                  <a:pt x="123337" y="543459"/>
                </a:lnTo>
                <a:lnTo>
                  <a:pt x="91626" y="522283"/>
                </a:lnTo>
                <a:lnTo>
                  <a:pt x="68757" y="522283"/>
                </a:lnTo>
                <a:lnTo>
                  <a:pt x="58195" y="515230"/>
                </a:lnTo>
                <a:lnTo>
                  <a:pt x="65248" y="504668"/>
                </a:lnTo>
                <a:lnTo>
                  <a:pt x="17721" y="472931"/>
                </a:lnTo>
                <a:close/>
              </a:path>
              <a:path w="413384" h="614045">
                <a:moveTo>
                  <a:pt x="65248" y="504668"/>
                </a:moveTo>
                <a:lnTo>
                  <a:pt x="58195" y="515230"/>
                </a:lnTo>
                <a:lnTo>
                  <a:pt x="68757" y="522283"/>
                </a:lnTo>
                <a:lnTo>
                  <a:pt x="75810" y="511722"/>
                </a:lnTo>
                <a:lnTo>
                  <a:pt x="65248" y="504668"/>
                </a:lnTo>
                <a:close/>
              </a:path>
              <a:path w="413384" h="614045">
                <a:moveTo>
                  <a:pt x="75810" y="511722"/>
                </a:moveTo>
                <a:lnTo>
                  <a:pt x="68757" y="522283"/>
                </a:lnTo>
                <a:lnTo>
                  <a:pt x="91626" y="522283"/>
                </a:lnTo>
                <a:lnTo>
                  <a:pt x="75810" y="511722"/>
                </a:lnTo>
                <a:close/>
              </a:path>
              <a:path w="413384" h="614045">
                <a:moveTo>
                  <a:pt x="402261" y="0"/>
                </a:moveTo>
                <a:lnTo>
                  <a:pt x="65248" y="504668"/>
                </a:lnTo>
                <a:lnTo>
                  <a:pt x="75810" y="511722"/>
                </a:lnTo>
                <a:lnTo>
                  <a:pt x="412822" y="7052"/>
                </a:lnTo>
                <a:lnTo>
                  <a:pt x="402261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7042119" y="4415158"/>
            <a:ext cx="453390" cy="614045"/>
          </a:xfrm>
          <a:custGeom>
            <a:avLst/>
            <a:gdLst/>
            <a:ahLst/>
            <a:cxnLst/>
            <a:rect l="l" t="t" r="r" b="b"/>
            <a:pathLst>
              <a:path w="453390" h="614045">
                <a:moveTo>
                  <a:pt x="372589" y="515397"/>
                </a:moveTo>
                <a:lnTo>
                  <a:pt x="326509" y="549201"/>
                </a:lnTo>
                <a:lnTo>
                  <a:pt x="452829" y="614041"/>
                </a:lnTo>
                <a:lnTo>
                  <a:pt x="437720" y="525636"/>
                </a:lnTo>
                <a:lnTo>
                  <a:pt x="380100" y="525636"/>
                </a:lnTo>
                <a:lnTo>
                  <a:pt x="372589" y="515397"/>
                </a:lnTo>
                <a:close/>
              </a:path>
              <a:path w="453390" h="614045">
                <a:moveTo>
                  <a:pt x="382829" y="507885"/>
                </a:moveTo>
                <a:lnTo>
                  <a:pt x="372589" y="515397"/>
                </a:lnTo>
                <a:lnTo>
                  <a:pt x="380100" y="525636"/>
                </a:lnTo>
                <a:lnTo>
                  <a:pt x="390340" y="518124"/>
                </a:lnTo>
                <a:lnTo>
                  <a:pt x="382829" y="507885"/>
                </a:lnTo>
                <a:close/>
              </a:path>
              <a:path w="453390" h="614045">
                <a:moveTo>
                  <a:pt x="428909" y="474080"/>
                </a:moveTo>
                <a:lnTo>
                  <a:pt x="382829" y="507885"/>
                </a:lnTo>
                <a:lnTo>
                  <a:pt x="390340" y="518124"/>
                </a:lnTo>
                <a:lnTo>
                  <a:pt x="380100" y="525636"/>
                </a:lnTo>
                <a:lnTo>
                  <a:pt x="437720" y="525636"/>
                </a:lnTo>
                <a:lnTo>
                  <a:pt x="428909" y="474080"/>
                </a:lnTo>
                <a:close/>
              </a:path>
              <a:path w="453390" h="614045">
                <a:moveTo>
                  <a:pt x="10240" y="0"/>
                </a:moveTo>
                <a:lnTo>
                  <a:pt x="0" y="7512"/>
                </a:lnTo>
                <a:lnTo>
                  <a:pt x="372589" y="515397"/>
                </a:lnTo>
                <a:lnTo>
                  <a:pt x="382829" y="507885"/>
                </a:lnTo>
                <a:lnTo>
                  <a:pt x="10240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9045041" y="5028515"/>
            <a:ext cx="1014614" cy="63934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8952240" y="4113429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04229" y="7769"/>
                </a:lnTo>
                <a:lnTo>
                  <a:pt x="62394" y="29404"/>
                </a:lnTo>
                <a:lnTo>
                  <a:pt x="29404" y="62394"/>
                </a:lnTo>
                <a:lnTo>
                  <a:pt x="7769" y="104229"/>
                </a:lnTo>
                <a:lnTo>
                  <a:pt x="0" y="152399"/>
                </a:lnTo>
                <a:lnTo>
                  <a:pt x="7769" y="200570"/>
                </a:lnTo>
                <a:lnTo>
                  <a:pt x="29404" y="242405"/>
                </a:lnTo>
                <a:lnTo>
                  <a:pt x="62394" y="275395"/>
                </a:lnTo>
                <a:lnTo>
                  <a:pt x="104229" y="297030"/>
                </a:lnTo>
                <a:lnTo>
                  <a:pt x="152400" y="304799"/>
                </a:lnTo>
                <a:lnTo>
                  <a:pt x="200570" y="297030"/>
                </a:lnTo>
                <a:lnTo>
                  <a:pt x="242405" y="275395"/>
                </a:lnTo>
                <a:lnTo>
                  <a:pt x="275395" y="242405"/>
                </a:lnTo>
                <a:lnTo>
                  <a:pt x="297030" y="200570"/>
                </a:lnTo>
                <a:lnTo>
                  <a:pt x="304800" y="152399"/>
                </a:lnTo>
                <a:lnTo>
                  <a:pt x="297030" y="104229"/>
                </a:lnTo>
                <a:lnTo>
                  <a:pt x="275395" y="62394"/>
                </a:lnTo>
                <a:lnTo>
                  <a:pt x="242405" y="29404"/>
                </a:lnTo>
                <a:lnTo>
                  <a:pt x="200570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B8EA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8952240" y="4113429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0" y="152400"/>
                </a:moveTo>
                <a:lnTo>
                  <a:pt x="7769" y="104229"/>
                </a:lnTo>
                <a:lnTo>
                  <a:pt x="29404" y="62394"/>
                </a:lnTo>
                <a:lnTo>
                  <a:pt x="62394" y="29404"/>
                </a:lnTo>
                <a:lnTo>
                  <a:pt x="104229" y="7769"/>
                </a:lnTo>
                <a:lnTo>
                  <a:pt x="152400" y="0"/>
                </a:lnTo>
                <a:lnTo>
                  <a:pt x="200570" y="7769"/>
                </a:lnTo>
                <a:lnTo>
                  <a:pt x="242405" y="29404"/>
                </a:lnTo>
                <a:lnTo>
                  <a:pt x="275395" y="62394"/>
                </a:lnTo>
                <a:lnTo>
                  <a:pt x="297030" y="104229"/>
                </a:lnTo>
                <a:lnTo>
                  <a:pt x="304800" y="152400"/>
                </a:lnTo>
                <a:lnTo>
                  <a:pt x="297030" y="200570"/>
                </a:lnTo>
                <a:lnTo>
                  <a:pt x="275395" y="242405"/>
                </a:lnTo>
                <a:lnTo>
                  <a:pt x="242405" y="275395"/>
                </a:lnTo>
                <a:lnTo>
                  <a:pt x="200570" y="297030"/>
                </a:lnTo>
                <a:lnTo>
                  <a:pt x="152400" y="304800"/>
                </a:lnTo>
                <a:lnTo>
                  <a:pt x="104229" y="297030"/>
                </a:lnTo>
                <a:lnTo>
                  <a:pt x="62394" y="275395"/>
                </a:lnTo>
                <a:lnTo>
                  <a:pt x="29404" y="242405"/>
                </a:lnTo>
                <a:lnTo>
                  <a:pt x="7769" y="200570"/>
                </a:lnTo>
                <a:lnTo>
                  <a:pt x="0" y="152400"/>
                </a:lnTo>
                <a:close/>
              </a:path>
            </a:pathLst>
          </a:custGeom>
          <a:ln w="25400">
            <a:solidFill>
              <a:srgbClr val="00B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9212403" y="3757682"/>
            <a:ext cx="952500" cy="410845"/>
          </a:xfrm>
          <a:custGeom>
            <a:avLst/>
            <a:gdLst/>
            <a:ahLst/>
            <a:cxnLst/>
            <a:rect l="l" t="t" r="r" b="b"/>
            <a:pathLst>
              <a:path w="952500" h="410845">
                <a:moveTo>
                  <a:pt x="92915" y="293016"/>
                </a:moveTo>
                <a:lnTo>
                  <a:pt x="0" y="400384"/>
                </a:lnTo>
                <a:lnTo>
                  <a:pt x="141643" y="410296"/>
                </a:lnTo>
                <a:lnTo>
                  <a:pt x="121740" y="362393"/>
                </a:lnTo>
                <a:lnTo>
                  <a:pt x="107988" y="362393"/>
                </a:lnTo>
                <a:lnTo>
                  <a:pt x="103115" y="350664"/>
                </a:lnTo>
                <a:lnTo>
                  <a:pt x="114842" y="345792"/>
                </a:lnTo>
                <a:lnTo>
                  <a:pt x="92915" y="293016"/>
                </a:lnTo>
                <a:close/>
              </a:path>
              <a:path w="952500" h="410845">
                <a:moveTo>
                  <a:pt x="114842" y="345792"/>
                </a:moveTo>
                <a:lnTo>
                  <a:pt x="103115" y="350664"/>
                </a:lnTo>
                <a:lnTo>
                  <a:pt x="107988" y="362393"/>
                </a:lnTo>
                <a:lnTo>
                  <a:pt x="119715" y="357520"/>
                </a:lnTo>
                <a:lnTo>
                  <a:pt x="114842" y="345792"/>
                </a:lnTo>
                <a:close/>
              </a:path>
              <a:path w="952500" h="410845">
                <a:moveTo>
                  <a:pt x="119715" y="357520"/>
                </a:moveTo>
                <a:lnTo>
                  <a:pt x="107988" y="362393"/>
                </a:lnTo>
                <a:lnTo>
                  <a:pt x="121740" y="362393"/>
                </a:lnTo>
                <a:lnTo>
                  <a:pt x="119715" y="357520"/>
                </a:lnTo>
                <a:close/>
              </a:path>
              <a:path w="952500" h="410845">
                <a:moveTo>
                  <a:pt x="947110" y="0"/>
                </a:moveTo>
                <a:lnTo>
                  <a:pt x="114842" y="345792"/>
                </a:lnTo>
                <a:lnTo>
                  <a:pt x="119715" y="357520"/>
                </a:lnTo>
                <a:lnTo>
                  <a:pt x="951983" y="11727"/>
                </a:lnTo>
                <a:lnTo>
                  <a:pt x="947110" y="0"/>
                </a:lnTo>
                <a:close/>
              </a:path>
            </a:pathLst>
          </a:custGeom>
          <a:solidFill>
            <a:srgbClr val="3333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8233003" y="5028515"/>
            <a:ext cx="928189" cy="6102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8697098" y="4414703"/>
            <a:ext cx="413384" cy="614045"/>
          </a:xfrm>
          <a:custGeom>
            <a:avLst/>
            <a:gdLst/>
            <a:ahLst/>
            <a:cxnLst/>
            <a:rect l="l" t="t" r="r" b="b"/>
            <a:pathLst>
              <a:path w="413384" h="614045">
                <a:moveTo>
                  <a:pt x="17721" y="472931"/>
                </a:moveTo>
                <a:lnTo>
                  <a:pt x="0" y="613812"/>
                </a:lnTo>
                <a:lnTo>
                  <a:pt x="123337" y="543460"/>
                </a:lnTo>
                <a:lnTo>
                  <a:pt x="91625" y="522283"/>
                </a:lnTo>
                <a:lnTo>
                  <a:pt x="68757" y="522283"/>
                </a:lnTo>
                <a:lnTo>
                  <a:pt x="58195" y="515231"/>
                </a:lnTo>
                <a:lnTo>
                  <a:pt x="65248" y="504669"/>
                </a:lnTo>
                <a:lnTo>
                  <a:pt x="17721" y="472931"/>
                </a:lnTo>
                <a:close/>
              </a:path>
              <a:path w="413384" h="614045">
                <a:moveTo>
                  <a:pt x="65248" y="504669"/>
                </a:moveTo>
                <a:lnTo>
                  <a:pt x="58195" y="515231"/>
                </a:lnTo>
                <a:lnTo>
                  <a:pt x="68757" y="522283"/>
                </a:lnTo>
                <a:lnTo>
                  <a:pt x="75810" y="511722"/>
                </a:lnTo>
                <a:lnTo>
                  <a:pt x="65248" y="504669"/>
                </a:lnTo>
                <a:close/>
              </a:path>
              <a:path w="413384" h="614045">
                <a:moveTo>
                  <a:pt x="75810" y="511722"/>
                </a:moveTo>
                <a:lnTo>
                  <a:pt x="68757" y="522283"/>
                </a:lnTo>
                <a:lnTo>
                  <a:pt x="91625" y="522283"/>
                </a:lnTo>
                <a:lnTo>
                  <a:pt x="75810" y="511722"/>
                </a:lnTo>
                <a:close/>
              </a:path>
              <a:path w="413384" h="614045">
                <a:moveTo>
                  <a:pt x="402261" y="0"/>
                </a:moveTo>
                <a:lnTo>
                  <a:pt x="65248" y="504669"/>
                </a:lnTo>
                <a:lnTo>
                  <a:pt x="75810" y="511722"/>
                </a:lnTo>
                <a:lnTo>
                  <a:pt x="412822" y="7053"/>
                </a:lnTo>
                <a:lnTo>
                  <a:pt x="402261" y="0"/>
                </a:lnTo>
                <a:close/>
              </a:path>
            </a:pathLst>
          </a:custGeom>
          <a:solidFill>
            <a:srgbClr val="3333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9099519" y="4414474"/>
            <a:ext cx="453390" cy="614045"/>
          </a:xfrm>
          <a:custGeom>
            <a:avLst/>
            <a:gdLst/>
            <a:ahLst/>
            <a:cxnLst/>
            <a:rect l="l" t="t" r="r" b="b"/>
            <a:pathLst>
              <a:path w="453390" h="614045">
                <a:moveTo>
                  <a:pt x="372588" y="515396"/>
                </a:moveTo>
                <a:lnTo>
                  <a:pt x="326509" y="549201"/>
                </a:lnTo>
                <a:lnTo>
                  <a:pt x="452829" y="614041"/>
                </a:lnTo>
                <a:lnTo>
                  <a:pt x="437720" y="525636"/>
                </a:lnTo>
                <a:lnTo>
                  <a:pt x="380100" y="525636"/>
                </a:lnTo>
                <a:lnTo>
                  <a:pt x="372588" y="515396"/>
                </a:lnTo>
                <a:close/>
              </a:path>
              <a:path w="453390" h="614045">
                <a:moveTo>
                  <a:pt x="382828" y="507884"/>
                </a:moveTo>
                <a:lnTo>
                  <a:pt x="372588" y="515396"/>
                </a:lnTo>
                <a:lnTo>
                  <a:pt x="380100" y="525636"/>
                </a:lnTo>
                <a:lnTo>
                  <a:pt x="390340" y="518124"/>
                </a:lnTo>
                <a:lnTo>
                  <a:pt x="382828" y="507884"/>
                </a:lnTo>
                <a:close/>
              </a:path>
              <a:path w="453390" h="614045">
                <a:moveTo>
                  <a:pt x="428909" y="474079"/>
                </a:moveTo>
                <a:lnTo>
                  <a:pt x="382828" y="507884"/>
                </a:lnTo>
                <a:lnTo>
                  <a:pt x="390340" y="518124"/>
                </a:lnTo>
                <a:lnTo>
                  <a:pt x="380100" y="525636"/>
                </a:lnTo>
                <a:lnTo>
                  <a:pt x="437720" y="525636"/>
                </a:lnTo>
                <a:lnTo>
                  <a:pt x="428909" y="474079"/>
                </a:lnTo>
                <a:close/>
              </a:path>
              <a:path w="453390" h="614045">
                <a:moveTo>
                  <a:pt x="10240" y="0"/>
                </a:moveTo>
                <a:lnTo>
                  <a:pt x="0" y="7512"/>
                </a:lnTo>
                <a:lnTo>
                  <a:pt x="372588" y="515396"/>
                </a:lnTo>
                <a:lnTo>
                  <a:pt x="382828" y="507884"/>
                </a:lnTo>
                <a:lnTo>
                  <a:pt x="10240" y="0"/>
                </a:lnTo>
                <a:close/>
              </a:path>
            </a:pathLst>
          </a:custGeom>
          <a:solidFill>
            <a:srgbClr val="3333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1119940" y="4114115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04229" y="7769"/>
                </a:lnTo>
                <a:lnTo>
                  <a:pt x="62394" y="29404"/>
                </a:lnTo>
                <a:lnTo>
                  <a:pt x="29404" y="62394"/>
                </a:lnTo>
                <a:lnTo>
                  <a:pt x="7769" y="104229"/>
                </a:lnTo>
                <a:lnTo>
                  <a:pt x="0" y="152400"/>
                </a:lnTo>
                <a:lnTo>
                  <a:pt x="7769" y="200570"/>
                </a:lnTo>
                <a:lnTo>
                  <a:pt x="29404" y="242405"/>
                </a:lnTo>
                <a:lnTo>
                  <a:pt x="62394" y="275395"/>
                </a:lnTo>
                <a:lnTo>
                  <a:pt x="104229" y="297030"/>
                </a:lnTo>
                <a:lnTo>
                  <a:pt x="152400" y="304800"/>
                </a:lnTo>
                <a:lnTo>
                  <a:pt x="200570" y="297030"/>
                </a:lnTo>
                <a:lnTo>
                  <a:pt x="242405" y="275395"/>
                </a:lnTo>
                <a:lnTo>
                  <a:pt x="275395" y="242405"/>
                </a:lnTo>
                <a:lnTo>
                  <a:pt x="297030" y="200570"/>
                </a:lnTo>
                <a:lnTo>
                  <a:pt x="304800" y="152400"/>
                </a:lnTo>
                <a:lnTo>
                  <a:pt x="297030" y="104229"/>
                </a:lnTo>
                <a:lnTo>
                  <a:pt x="275395" y="62394"/>
                </a:lnTo>
                <a:lnTo>
                  <a:pt x="242405" y="29404"/>
                </a:lnTo>
                <a:lnTo>
                  <a:pt x="200570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B8EA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1119940" y="4114115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0" y="152400"/>
                </a:moveTo>
                <a:lnTo>
                  <a:pt x="7769" y="104229"/>
                </a:lnTo>
                <a:lnTo>
                  <a:pt x="29404" y="62394"/>
                </a:lnTo>
                <a:lnTo>
                  <a:pt x="62394" y="29404"/>
                </a:lnTo>
                <a:lnTo>
                  <a:pt x="104229" y="7769"/>
                </a:lnTo>
                <a:lnTo>
                  <a:pt x="152400" y="0"/>
                </a:lnTo>
                <a:lnTo>
                  <a:pt x="200570" y="7769"/>
                </a:lnTo>
                <a:lnTo>
                  <a:pt x="242405" y="29404"/>
                </a:lnTo>
                <a:lnTo>
                  <a:pt x="275395" y="62394"/>
                </a:lnTo>
                <a:lnTo>
                  <a:pt x="297030" y="104229"/>
                </a:lnTo>
                <a:lnTo>
                  <a:pt x="304800" y="152400"/>
                </a:lnTo>
                <a:lnTo>
                  <a:pt x="297030" y="200570"/>
                </a:lnTo>
                <a:lnTo>
                  <a:pt x="275395" y="242405"/>
                </a:lnTo>
                <a:lnTo>
                  <a:pt x="242405" y="275395"/>
                </a:lnTo>
                <a:lnTo>
                  <a:pt x="200570" y="297030"/>
                </a:lnTo>
                <a:lnTo>
                  <a:pt x="152400" y="304800"/>
                </a:lnTo>
                <a:lnTo>
                  <a:pt x="104229" y="297030"/>
                </a:lnTo>
                <a:lnTo>
                  <a:pt x="62394" y="275395"/>
                </a:lnTo>
                <a:lnTo>
                  <a:pt x="29404" y="242405"/>
                </a:lnTo>
                <a:lnTo>
                  <a:pt x="7769" y="200570"/>
                </a:lnTo>
                <a:lnTo>
                  <a:pt x="0" y="152400"/>
                </a:lnTo>
                <a:close/>
              </a:path>
            </a:pathLst>
          </a:custGeom>
          <a:ln w="25400">
            <a:solidFill>
              <a:srgbClr val="00B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0159621" y="3757638"/>
            <a:ext cx="1005205" cy="414020"/>
          </a:xfrm>
          <a:custGeom>
            <a:avLst/>
            <a:gdLst/>
            <a:ahLst/>
            <a:cxnLst/>
            <a:rect l="l" t="t" r="r" b="b"/>
            <a:pathLst>
              <a:path w="1005204" h="414020">
                <a:moveTo>
                  <a:pt x="884474" y="360449"/>
                </a:moveTo>
                <a:lnTo>
                  <a:pt x="863517" y="413617"/>
                </a:lnTo>
                <a:lnTo>
                  <a:pt x="1004956" y="401114"/>
                </a:lnTo>
                <a:lnTo>
                  <a:pt x="972623" y="365107"/>
                </a:lnTo>
                <a:lnTo>
                  <a:pt x="896291" y="365107"/>
                </a:lnTo>
                <a:lnTo>
                  <a:pt x="884474" y="360449"/>
                </a:lnTo>
                <a:close/>
              </a:path>
              <a:path w="1005204" h="414020">
                <a:moveTo>
                  <a:pt x="889132" y="348633"/>
                </a:moveTo>
                <a:lnTo>
                  <a:pt x="884474" y="360449"/>
                </a:lnTo>
                <a:lnTo>
                  <a:pt x="896291" y="365107"/>
                </a:lnTo>
                <a:lnTo>
                  <a:pt x="900948" y="353291"/>
                </a:lnTo>
                <a:lnTo>
                  <a:pt x="889132" y="348633"/>
                </a:lnTo>
                <a:close/>
              </a:path>
              <a:path w="1005204" h="414020">
                <a:moveTo>
                  <a:pt x="910089" y="295465"/>
                </a:moveTo>
                <a:lnTo>
                  <a:pt x="889132" y="348633"/>
                </a:lnTo>
                <a:lnTo>
                  <a:pt x="900948" y="353291"/>
                </a:lnTo>
                <a:lnTo>
                  <a:pt x="896291" y="365107"/>
                </a:lnTo>
                <a:lnTo>
                  <a:pt x="972623" y="365107"/>
                </a:lnTo>
                <a:lnTo>
                  <a:pt x="910089" y="295465"/>
                </a:lnTo>
                <a:close/>
              </a:path>
              <a:path w="1005204" h="414020">
                <a:moveTo>
                  <a:pt x="4657" y="0"/>
                </a:moveTo>
                <a:lnTo>
                  <a:pt x="0" y="11816"/>
                </a:lnTo>
                <a:lnTo>
                  <a:pt x="884474" y="360449"/>
                </a:lnTo>
                <a:lnTo>
                  <a:pt x="889132" y="348633"/>
                </a:lnTo>
                <a:lnTo>
                  <a:pt x="4657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1215003" y="4418834"/>
            <a:ext cx="127000" cy="609600"/>
          </a:xfrm>
          <a:custGeom>
            <a:avLst/>
            <a:gdLst/>
            <a:ahLst/>
            <a:cxnLst/>
            <a:rect l="l" t="t" r="r" b="b"/>
            <a:pathLst>
              <a:path w="127000" h="609600">
                <a:moveTo>
                  <a:pt x="57145" y="482087"/>
                </a:moveTo>
                <a:lnTo>
                  <a:pt x="0" y="482817"/>
                </a:lnTo>
                <a:lnTo>
                  <a:pt x="65116" y="608995"/>
                </a:lnTo>
                <a:lnTo>
                  <a:pt x="120410" y="494785"/>
                </a:lnTo>
                <a:lnTo>
                  <a:pt x="57307" y="494785"/>
                </a:lnTo>
                <a:lnTo>
                  <a:pt x="57145" y="482087"/>
                </a:lnTo>
                <a:close/>
              </a:path>
              <a:path w="127000" h="609600">
                <a:moveTo>
                  <a:pt x="69843" y="481925"/>
                </a:moveTo>
                <a:lnTo>
                  <a:pt x="57145" y="482087"/>
                </a:lnTo>
                <a:lnTo>
                  <a:pt x="57307" y="494785"/>
                </a:lnTo>
                <a:lnTo>
                  <a:pt x="70006" y="494624"/>
                </a:lnTo>
                <a:lnTo>
                  <a:pt x="69843" y="481925"/>
                </a:lnTo>
                <a:close/>
              </a:path>
              <a:path w="127000" h="609600">
                <a:moveTo>
                  <a:pt x="126989" y="481195"/>
                </a:moveTo>
                <a:lnTo>
                  <a:pt x="69843" y="481925"/>
                </a:lnTo>
                <a:lnTo>
                  <a:pt x="70006" y="494624"/>
                </a:lnTo>
                <a:lnTo>
                  <a:pt x="57307" y="494785"/>
                </a:lnTo>
                <a:lnTo>
                  <a:pt x="120410" y="494785"/>
                </a:lnTo>
                <a:lnTo>
                  <a:pt x="126989" y="481195"/>
                </a:lnTo>
                <a:close/>
              </a:path>
              <a:path w="127000" h="609600">
                <a:moveTo>
                  <a:pt x="63687" y="0"/>
                </a:moveTo>
                <a:lnTo>
                  <a:pt x="50987" y="161"/>
                </a:lnTo>
                <a:lnTo>
                  <a:pt x="57145" y="482087"/>
                </a:lnTo>
                <a:lnTo>
                  <a:pt x="69843" y="481925"/>
                </a:lnTo>
                <a:lnTo>
                  <a:pt x="63687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 txBox="1"/>
          <p:nvPr/>
        </p:nvSpPr>
        <p:spPr>
          <a:xfrm>
            <a:off x="740737" y="5900419"/>
            <a:ext cx="645795" cy="640080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4710"/>
              </a:lnSpc>
            </a:pPr>
            <a:r>
              <a:rPr sz="4000" dirty="0">
                <a:latin typeface="Calibri"/>
                <a:cs typeface="Calibri"/>
              </a:rPr>
              <a:t>.</a:t>
            </a:r>
            <a:r>
              <a:rPr sz="4000" spc="-5" dirty="0">
                <a:latin typeface="Calibri"/>
                <a:cs typeface="Calibri"/>
              </a:rPr>
              <a:t> </a:t>
            </a:r>
            <a:r>
              <a:rPr sz="4000" dirty="0">
                <a:latin typeface="Calibri"/>
                <a:cs typeface="Calibri"/>
              </a:rPr>
              <a:t>.</a:t>
            </a:r>
            <a:r>
              <a:rPr sz="4000" spc="-5" dirty="0">
                <a:latin typeface="Calibri"/>
                <a:cs typeface="Calibri"/>
              </a:rPr>
              <a:t> </a:t>
            </a:r>
            <a:r>
              <a:rPr sz="4000" dirty="0">
                <a:latin typeface="Calibri"/>
                <a:cs typeface="Calibri"/>
              </a:rPr>
              <a:t>.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2374374" y="5900419"/>
            <a:ext cx="1517650" cy="640080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4710"/>
              </a:lnSpc>
            </a:pPr>
            <a:r>
              <a:rPr sz="4000" dirty="0">
                <a:latin typeface="Calibri"/>
                <a:cs typeface="Calibri"/>
              </a:rPr>
              <a:t>.</a:t>
            </a:r>
            <a:r>
              <a:rPr sz="4000" spc="-5" dirty="0">
                <a:latin typeface="Calibri"/>
                <a:cs typeface="Calibri"/>
              </a:rPr>
              <a:t> </a:t>
            </a:r>
            <a:r>
              <a:rPr sz="4000" dirty="0">
                <a:latin typeface="Calibri"/>
                <a:cs typeface="Calibri"/>
              </a:rPr>
              <a:t>.</a:t>
            </a:r>
            <a:r>
              <a:rPr sz="4000" spc="-5" dirty="0">
                <a:latin typeface="Calibri"/>
                <a:cs typeface="Calibri"/>
              </a:rPr>
              <a:t> </a:t>
            </a:r>
            <a:r>
              <a:rPr sz="4000" dirty="0">
                <a:latin typeface="Calibri"/>
                <a:cs typeface="Calibri"/>
              </a:rPr>
              <a:t>.</a:t>
            </a:r>
            <a:endParaRPr sz="4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060"/>
              </a:spcBef>
            </a:pPr>
            <a:r>
              <a:rPr sz="4000" dirty="0">
                <a:latin typeface="Calibri"/>
                <a:cs typeface="Calibri"/>
              </a:rPr>
              <a:t>.</a:t>
            </a:r>
            <a:r>
              <a:rPr sz="4000" spc="-5" dirty="0">
                <a:latin typeface="Calibri"/>
                <a:cs typeface="Calibri"/>
              </a:rPr>
              <a:t> </a:t>
            </a:r>
            <a:r>
              <a:rPr sz="4000" dirty="0">
                <a:latin typeface="Calibri"/>
                <a:cs typeface="Calibri"/>
              </a:rPr>
              <a:t>.</a:t>
            </a:r>
            <a:r>
              <a:rPr sz="4000" spc="-5" dirty="0">
                <a:latin typeface="Calibri"/>
                <a:cs typeface="Calibri"/>
              </a:rPr>
              <a:t> </a:t>
            </a:r>
            <a:r>
              <a:rPr sz="4000" dirty="0">
                <a:latin typeface="Calibri"/>
                <a:cs typeface="Calibri"/>
              </a:rPr>
              <a:t>.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4813618" y="5900419"/>
            <a:ext cx="645795" cy="640080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4710"/>
              </a:lnSpc>
            </a:pPr>
            <a:r>
              <a:rPr sz="4000" dirty="0">
                <a:latin typeface="Calibri"/>
                <a:cs typeface="Calibri"/>
              </a:rPr>
              <a:t>.</a:t>
            </a:r>
            <a:r>
              <a:rPr sz="4000" spc="-5" dirty="0">
                <a:latin typeface="Calibri"/>
                <a:cs typeface="Calibri"/>
              </a:rPr>
              <a:t> </a:t>
            </a:r>
            <a:r>
              <a:rPr sz="4000" dirty="0">
                <a:latin typeface="Calibri"/>
                <a:cs typeface="Calibri"/>
              </a:rPr>
              <a:t>.</a:t>
            </a:r>
            <a:r>
              <a:rPr sz="4000" spc="-5" dirty="0">
                <a:latin typeface="Calibri"/>
                <a:cs typeface="Calibri"/>
              </a:rPr>
              <a:t> </a:t>
            </a:r>
            <a:r>
              <a:rPr sz="4000" dirty="0">
                <a:latin typeface="Calibri"/>
                <a:cs typeface="Calibri"/>
              </a:rPr>
              <a:t>.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6447254" y="5900419"/>
            <a:ext cx="1517650" cy="640080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4710"/>
              </a:lnSpc>
            </a:pPr>
            <a:r>
              <a:rPr sz="4000" dirty="0">
                <a:latin typeface="Calibri"/>
                <a:cs typeface="Calibri"/>
              </a:rPr>
              <a:t>.</a:t>
            </a:r>
            <a:r>
              <a:rPr sz="4000" spc="-5" dirty="0">
                <a:latin typeface="Calibri"/>
                <a:cs typeface="Calibri"/>
              </a:rPr>
              <a:t> </a:t>
            </a:r>
            <a:r>
              <a:rPr sz="4000" dirty="0">
                <a:latin typeface="Calibri"/>
                <a:cs typeface="Calibri"/>
              </a:rPr>
              <a:t>.</a:t>
            </a:r>
            <a:r>
              <a:rPr sz="4000" spc="-5" dirty="0">
                <a:latin typeface="Calibri"/>
                <a:cs typeface="Calibri"/>
              </a:rPr>
              <a:t> </a:t>
            </a:r>
            <a:r>
              <a:rPr sz="4000" dirty="0">
                <a:latin typeface="Calibri"/>
                <a:cs typeface="Calibri"/>
              </a:rPr>
              <a:t>.</a:t>
            </a:r>
            <a:endParaRPr sz="4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060"/>
              </a:spcBef>
            </a:pPr>
            <a:r>
              <a:rPr sz="4000" dirty="0">
                <a:latin typeface="Calibri"/>
                <a:cs typeface="Calibri"/>
              </a:rPr>
              <a:t>.</a:t>
            </a:r>
            <a:r>
              <a:rPr sz="4000" spc="-5" dirty="0">
                <a:latin typeface="Calibri"/>
                <a:cs typeface="Calibri"/>
              </a:rPr>
              <a:t> </a:t>
            </a:r>
            <a:r>
              <a:rPr sz="4000" dirty="0">
                <a:latin typeface="Calibri"/>
                <a:cs typeface="Calibri"/>
              </a:rPr>
              <a:t>.</a:t>
            </a:r>
            <a:r>
              <a:rPr sz="4000" spc="-5" dirty="0">
                <a:latin typeface="Calibri"/>
                <a:cs typeface="Calibri"/>
              </a:rPr>
              <a:t> </a:t>
            </a:r>
            <a:r>
              <a:rPr sz="4000" dirty="0">
                <a:latin typeface="Calibri"/>
                <a:cs typeface="Calibri"/>
              </a:rPr>
              <a:t>.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8493886" y="5900419"/>
            <a:ext cx="1517650" cy="640080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4710"/>
              </a:lnSpc>
            </a:pPr>
            <a:r>
              <a:rPr sz="4000" dirty="0">
                <a:latin typeface="Calibri"/>
                <a:cs typeface="Calibri"/>
              </a:rPr>
              <a:t>.</a:t>
            </a:r>
            <a:r>
              <a:rPr sz="4000" spc="-5" dirty="0">
                <a:latin typeface="Calibri"/>
                <a:cs typeface="Calibri"/>
              </a:rPr>
              <a:t> </a:t>
            </a:r>
            <a:r>
              <a:rPr sz="4000" dirty="0">
                <a:latin typeface="Calibri"/>
                <a:cs typeface="Calibri"/>
              </a:rPr>
              <a:t>.</a:t>
            </a:r>
            <a:r>
              <a:rPr sz="4000" spc="-5" dirty="0">
                <a:latin typeface="Calibri"/>
                <a:cs typeface="Calibri"/>
              </a:rPr>
              <a:t> </a:t>
            </a:r>
            <a:r>
              <a:rPr sz="4000" dirty="0">
                <a:latin typeface="Calibri"/>
                <a:cs typeface="Calibri"/>
              </a:rPr>
              <a:t>.</a:t>
            </a:r>
            <a:endParaRPr sz="4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060"/>
              </a:spcBef>
            </a:pPr>
            <a:r>
              <a:rPr sz="4000" dirty="0">
                <a:latin typeface="Calibri"/>
                <a:cs typeface="Calibri"/>
              </a:rPr>
              <a:t>.</a:t>
            </a:r>
            <a:r>
              <a:rPr sz="4000" spc="-5" dirty="0">
                <a:latin typeface="Calibri"/>
                <a:cs typeface="Calibri"/>
              </a:rPr>
              <a:t> </a:t>
            </a:r>
            <a:r>
              <a:rPr sz="4000" dirty="0">
                <a:latin typeface="Calibri"/>
                <a:cs typeface="Calibri"/>
              </a:rPr>
              <a:t>.</a:t>
            </a:r>
            <a:r>
              <a:rPr sz="4000" spc="-5" dirty="0">
                <a:latin typeface="Calibri"/>
                <a:cs typeface="Calibri"/>
              </a:rPr>
              <a:t> </a:t>
            </a:r>
            <a:r>
              <a:rPr sz="4000" dirty="0">
                <a:latin typeface="Calibri"/>
                <a:cs typeface="Calibri"/>
              </a:rPr>
              <a:t>.</a:t>
            </a:r>
            <a:endParaRPr sz="4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14787" y="172719"/>
            <a:ext cx="4162425" cy="7219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MDP </a:t>
            </a:r>
            <a:r>
              <a:rPr spc="-5" dirty="0"/>
              <a:t>Search</a:t>
            </a:r>
            <a:r>
              <a:rPr spc="-40" dirty="0"/>
              <a:t> </a:t>
            </a:r>
            <a:r>
              <a:rPr spc="-5" dirty="0"/>
              <a:t>Trees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35" y="1286255"/>
            <a:ext cx="7230745" cy="3994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buFont typeface="Malgun Gothic"/>
              <a:buChar char="▪"/>
              <a:tabLst>
                <a:tab pos="354965" algn="l"/>
                <a:tab pos="355600" algn="l"/>
              </a:tabLst>
            </a:pPr>
            <a:r>
              <a:rPr sz="2400" spc="-5" dirty="0">
                <a:solidFill>
                  <a:srgbClr val="333399"/>
                </a:solidFill>
                <a:latin typeface="Calibri"/>
                <a:cs typeface="Calibri"/>
              </a:rPr>
              <a:t>Each MDP state projects </a:t>
            </a: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an </a:t>
            </a:r>
            <a:r>
              <a:rPr sz="2400" spc="-5" dirty="0">
                <a:solidFill>
                  <a:srgbClr val="333399"/>
                </a:solidFill>
                <a:latin typeface="Calibri"/>
                <a:cs typeface="Calibri"/>
              </a:rPr>
              <a:t>expectimax-like search</a:t>
            </a:r>
            <a:r>
              <a:rPr sz="2400" spc="1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tree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486400" y="2133600"/>
            <a:ext cx="457200" cy="365125"/>
          </a:xfrm>
          <a:custGeom>
            <a:avLst/>
            <a:gdLst/>
            <a:ahLst/>
            <a:cxnLst/>
            <a:rect l="l" t="t" r="r" b="b"/>
            <a:pathLst>
              <a:path w="457200" h="365125">
                <a:moveTo>
                  <a:pt x="228600" y="0"/>
                </a:moveTo>
                <a:lnTo>
                  <a:pt x="0" y="365125"/>
                </a:lnTo>
                <a:lnTo>
                  <a:pt x="457200" y="365125"/>
                </a:lnTo>
                <a:lnTo>
                  <a:pt x="228600" y="0"/>
                </a:lnTo>
                <a:close/>
              </a:path>
            </a:pathLst>
          </a:custGeom>
          <a:solidFill>
            <a:srgbClr val="8FAA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486400" y="2133600"/>
            <a:ext cx="457200" cy="365125"/>
          </a:xfrm>
          <a:custGeom>
            <a:avLst/>
            <a:gdLst/>
            <a:ahLst/>
            <a:cxnLst/>
            <a:rect l="l" t="t" r="r" b="b"/>
            <a:pathLst>
              <a:path w="457200" h="365125">
                <a:moveTo>
                  <a:pt x="0" y="365125"/>
                </a:moveTo>
                <a:lnTo>
                  <a:pt x="228600" y="0"/>
                </a:lnTo>
                <a:lnTo>
                  <a:pt x="457200" y="365125"/>
                </a:lnTo>
                <a:lnTo>
                  <a:pt x="0" y="365125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334000" y="5121275"/>
            <a:ext cx="457200" cy="365125"/>
          </a:xfrm>
          <a:custGeom>
            <a:avLst/>
            <a:gdLst/>
            <a:ahLst/>
            <a:cxnLst/>
            <a:rect l="l" t="t" r="r" b="b"/>
            <a:pathLst>
              <a:path w="457200" h="365125">
                <a:moveTo>
                  <a:pt x="228600" y="0"/>
                </a:moveTo>
                <a:lnTo>
                  <a:pt x="0" y="365125"/>
                </a:lnTo>
                <a:lnTo>
                  <a:pt x="457200" y="365125"/>
                </a:lnTo>
                <a:lnTo>
                  <a:pt x="228600" y="0"/>
                </a:lnTo>
                <a:close/>
              </a:path>
            </a:pathLst>
          </a:custGeom>
          <a:solidFill>
            <a:srgbClr val="8FAA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334000" y="5121275"/>
            <a:ext cx="457200" cy="365125"/>
          </a:xfrm>
          <a:custGeom>
            <a:avLst/>
            <a:gdLst/>
            <a:ahLst/>
            <a:cxnLst/>
            <a:rect l="l" t="t" r="r" b="b"/>
            <a:pathLst>
              <a:path w="457200" h="365125">
                <a:moveTo>
                  <a:pt x="0" y="365125"/>
                </a:moveTo>
                <a:lnTo>
                  <a:pt x="228600" y="0"/>
                </a:lnTo>
                <a:lnTo>
                  <a:pt x="457200" y="365125"/>
                </a:lnTo>
                <a:lnTo>
                  <a:pt x="0" y="365125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886200" y="2510486"/>
            <a:ext cx="1831339" cy="1071245"/>
          </a:xfrm>
          <a:custGeom>
            <a:avLst/>
            <a:gdLst/>
            <a:ahLst/>
            <a:cxnLst/>
            <a:rect l="l" t="t" r="r" b="b"/>
            <a:pathLst>
              <a:path w="1831339" h="1071245">
                <a:moveTo>
                  <a:pt x="1826399" y="0"/>
                </a:moveTo>
                <a:lnTo>
                  <a:pt x="1793490" y="19197"/>
                </a:lnTo>
                <a:lnTo>
                  <a:pt x="1798289" y="27424"/>
                </a:lnTo>
                <a:lnTo>
                  <a:pt x="1831199" y="8227"/>
                </a:lnTo>
                <a:lnTo>
                  <a:pt x="1826399" y="0"/>
                </a:lnTo>
                <a:close/>
              </a:path>
              <a:path w="1831339" h="1071245">
                <a:moveTo>
                  <a:pt x="1768807" y="33595"/>
                </a:moveTo>
                <a:lnTo>
                  <a:pt x="1735898" y="52792"/>
                </a:lnTo>
                <a:lnTo>
                  <a:pt x="1740697" y="61019"/>
                </a:lnTo>
                <a:lnTo>
                  <a:pt x="1773607" y="41822"/>
                </a:lnTo>
                <a:lnTo>
                  <a:pt x="1768807" y="33595"/>
                </a:lnTo>
                <a:close/>
              </a:path>
              <a:path w="1831339" h="1071245">
                <a:moveTo>
                  <a:pt x="1711215" y="67190"/>
                </a:moveTo>
                <a:lnTo>
                  <a:pt x="1678304" y="86387"/>
                </a:lnTo>
                <a:lnTo>
                  <a:pt x="1683104" y="94616"/>
                </a:lnTo>
                <a:lnTo>
                  <a:pt x="1716015" y="75418"/>
                </a:lnTo>
                <a:lnTo>
                  <a:pt x="1711215" y="67190"/>
                </a:lnTo>
                <a:close/>
              </a:path>
              <a:path w="1831339" h="1071245">
                <a:moveTo>
                  <a:pt x="1653622" y="100785"/>
                </a:moveTo>
                <a:lnTo>
                  <a:pt x="1620713" y="119984"/>
                </a:lnTo>
                <a:lnTo>
                  <a:pt x="1625512" y="128211"/>
                </a:lnTo>
                <a:lnTo>
                  <a:pt x="1658421" y="109014"/>
                </a:lnTo>
                <a:lnTo>
                  <a:pt x="1653622" y="100785"/>
                </a:lnTo>
                <a:close/>
              </a:path>
              <a:path w="1831339" h="1071245">
                <a:moveTo>
                  <a:pt x="1596030" y="134382"/>
                </a:moveTo>
                <a:lnTo>
                  <a:pt x="1563119" y="153579"/>
                </a:lnTo>
                <a:lnTo>
                  <a:pt x="1567919" y="161806"/>
                </a:lnTo>
                <a:lnTo>
                  <a:pt x="1600829" y="142609"/>
                </a:lnTo>
                <a:lnTo>
                  <a:pt x="1596030" y="134382"/>
                </a:lnTo>
                <a:close/>
              </a:path>
              <a:path w="1831339" h="1071245">
                <a:moveTo>
                  <a:pt x="1538437" y="167977"/>
                </a:moveTo>
                <a:lnTo>
                  <a:pt x="1505527" y="187175"/>
                </a:lnTo>
                <a:lnTo>
                  <a:pt x="1510327" y="195402"/>
                </a:lnTo>
                <a:lnTo>
                  <a:pt x="1543236" y="176204"/>
                </a:lnTo>
                <a:lnTo>
                  <a:pt x="1538437" y="167977"/>
                </a:lnTo>
                <a:close/>
              </a:path>
              <a:path w="1831339" h="1071245">
                <a:moveTo>
                  <a:pt x="1480845" y="201573"/>
                </a:moveTo>
                <a:lnTo>
                  <a:pt x="1447935" y="220770"/>
                </a:lnTo>
                <a:lnTo>
                  <a:pt x="1452735" y="228998"/>
                </a:lnTo>
                <a:lnTo>
                  <a:pt x="1485644" y="209800"/>
                </a:lnTo>
                <a:lnTo>
                  <a:pt x="1480845" y="201573"/>
                </a:lnTo>
                <a:close/>
              </a:path>
              <a:path w="1831339" h="1071245">
                <a:moveTo>
                  <a:pt x="1423253" y="235168"/>
                </a:moveTo>
                <a:lnTo>
                  <a:pt x="1390342" y="254365"/>
                </a:lnTo>
                <a:lnTo>
                  <a:pt x="1395141" y="262594"/>
                </a:lnTo>
                <a:lnTo>
                  <a:pt x="1428052" y="243396"/>
                </a:lnTo>
                <a:lnTo>
                  <a:pt x="1423253" y="235168"/>
                </a:lnTo>
                <a:close/>
              </a:path>
              <a:path w="1831339" h="1071245">
                <a:moveTo>
                  <a:pt x="1365660" y="268765"/>
                </a:moveTo>
                <a:lnTo>
                  <a:pt x="1332750" y="287962"/>
                </a:lnTo>
                <a:lnTo>
                  <a:pt x="1337550" y="296189"/>
                </a:lnTo>
                <a:lnTo>
                  <a:pt x="1370459" y="276992"/>
                </a:lnTo>
                <a:lnTo>
                  <a:pt x="1365660" y="268765"/>
                </a:lnTo>
                <a:close/>
              </a:path>
              <a:path w="1831339" h="1071245">
                <a:moveTo>
                  <a:pt x="1308068" y="302360"/>
                </a:moveTo>
                <a:lnTo>
                  <a:pt x="1275158" y="321557"/>
                </a:lnTo>
                <a:lnTo>
                  <a:pt x="1279958" y="329784"/>
                </a:lnTo>
                <a:lnTo>
                  <a:pt x="1312867" y="310587"/>
                </a:lnTo>
                <a:lnTo>
                  <a:pt x="1308068" y="302360"/>
                </a:lnTo>
                <a:close/>
              </a:path>
              <a:path w="1831339" h="1071245">
                <a:moveTo>
                  <a:pt x="1250475" y="335955"/>
                </a:moveTo>
                <a:lnTo>
                  <a:pt x="1217565" y="355152"/>
                </a:lnTo>
                <a:lnTo>
                  <a:pt x="1222364" y="363381"/>
                </a:lnTo>
                <a:lnTo>
                  <a:pt x="1255275" y="344182"/>
                </a:lnTo>
                <a:lnTo>
                  <a:pt x="1250475" y="335955"/>
                </a:lnTo>
                <a:close/>
              </a:path>
              <a:path w="1831339" h="1071245">
                <a:moveTo>
                  <a:pt x="1192883" y="369550"/>
                </a:moveTo>
                <a:lnTo>
                  <a:pt x="1159973" y="388748"/>
                </a:lnTo>
                <a:lnTo>
                  <a:pt x="1164772" y="396976"/>
                </a:lnTo>
                <a:lnTo>
                  <a:pt x="1197682" y="377779"/>
                </a:lnTo>
                <a:lnTo>
                  <a:pt x="1192883" y="369550"/>
                </a:lnTo>
                <a:close/>
              </a:path>
              <a:path w="1831339" h="1071245">
                <a:moveTo>
                  <a:pt x="1135291" y="403147"/>
                </a:moveTo>
                <a:lnTo>
                  <a:pt x="1102380" y="422344"/>
                </a:lnTo>
                <a:lnTo>
                  <a:pt x="1107179" y="430571"/>
                </a:lnTo>
                <a:lnTo>
                  <a:pt x="1140090" y="411374"/>
                </a:lnTo>
                <a:lnTo>
                  <a:pt x="1135291" y="403147"/>
                </a:lnTo>
                <a:close/>
              </a:path>
              <a:path w="1831339" h="1071245">
                <a:moveTo>
                  <a:pt x="1077697" y="436742"/>
                </a:moveTo>
                <a:lnTo>
                  <a:pt x="1044788" y="455940"/>
                </a:lnTo>
                <a:lnTo>
                  <a:pt x="1049587" y="464167"/>
                </a:lnTo>
                <a:lnTo>
                  <a:pt x="1082497" y="444969"/>
                </a:lnTo>
                <a:lnTo>
                  <a:pt x="1077697" y="436742"/>
                </a:lnTo>
                <a:close/>
              </a:path>
              <a:path w="1831339" h="1071245">
                <a:moveTo>
                  <a:pt x="1020105" y="470338"/>
                </a:moveTo>
                <a:lnTo>
                  <a:pt x="987195" y="489535"/>
                </a:lnTo>
                <a:lnTo>
                  <a:pt x="991994" y="497763"/>
                </a:lnTo>
                <a:lnTo>
                  <a:pt x="1024905" y="478565"/>
                </a:lnTo>
                <a:lnTo>
                  <a:pt x="1020105" y="470338"/>
                </a:lnTo>
                <a:close/>
              </a:path>
              <a:path w="1831339" h="1071245">
                <a:moveTo>
                  <a:pt x="962512" y="503933"/>
                </a:moveTo>
                <a:lnTo>
                  <a:pt x="929603" y="523130"/>
                </a:lnTo>
                <a:lnTo>
                  <a:pt x="934402" y="531359"/>
                </a:lnTo>
                <a:lnTo>
                  <a:pt x="967312" y="512161"/>
                </a:lnTo>
                <a:lnTo>
                  <a:pt x="962512" y="503933"/>
                </a:lnTo>
                <a:close/>
              </a:path>
              <a:path w="1831339" h="1071245">
                <a:moveTo>
                  <a:pt x="904920" y="537528"/>
                </a:moveTo>
                <a:lnTo>
                  <a:pt x="872011" y="556727"/>
                </a:lnTo>
                <a:lnTo>
                  <a:pt x="876810" y="564954"/>
                </a:lnTo>
                <a:lnTo>
                  <a:pt x="909720" y="545757"/>
                </a:lnTo>
                <a:lnTo>
                  <a:pt x="904920" y="537528"/>
                </a:lnTo>
                <a:close/>
              </a:path>
              <a:path w="1831339" h="1071245">
                <a:moveTo>
                  <a:pt x="847328" y="571125"/>
                </a:moveTo>
                <a:lnTo>
                  <a:pt x="814417" y="590322"/>
                </a:lnTo>
                <a:lnTo>
                  <a:pt x="819217" y="598549"/>
                </a:lnTo>
                <a:lnTo>
                  <a:pt x="852128" y="579352"/>
                </a:lnTo>
                <a:lnTo>
                  <a:pt x="847328" y="571125"/>
                </a:lnTo>
                <a:close/>
              </a:path>
              <a:path w="1831339" h="1071245">
                <a:moveTo>
                  <a:pt x="789735" y="604720"/>
                </a:moveTo>
                <a:lnTo>
                  <a:pt x="756826" y="623917"/>
                </a:lnTo>
                <a:lnTo>
                  <a:pt x="761625" y="632145"/>
                </a:lnTo>
                <a:lnTo>
                  <a:pt x="794534" y="612947"/>
                </a:lnTo>
                <a:lnTo>
                  <a:pt x="789735" y="604720"/>
                </a:lnTo>
                <a:close/>
              </a:path>
              <a:path w="1831339" h="1071245">
                <a:moveTo>
                  <a:pt x="732143" y="638315"/>
                </a:moveTo>
                <a:lnTo>
                  <a:pt x="699232" y="657513"/>
                </a:lnTo>
                <a:lnTo>
                  <a:pt x="704032" y="665741"/>
                </a:lnTo>
                <a:lnTo>
                  <a:pt x="736942" y="646544"/>
                </a:lnTo>
                <a:lnTo>
                  <a:pt x="732143" y="638315"/>
                </a:lnTo>
                <a:close/>
              </a:path>
              <a:path w="1831339" h="1071245">
                <a:moveTo>
                  <a:pt x="674550" y="671911"/>
                </a:moveTo>
                <a:lnTo>
                  <a:pt x="641640" y="691109"/>
                </a:lnTo>
                <a:lnTo>
                  <a:pt x="646440" y="699336"/>
                </a:lnTo>
                <a:lnTo>
                  <a:pt x="679349" y="680139"/>
                </a:lnTo>
                <a:lnTo>
                  <a:pt x="674550" y="671911"/>
                </a:lnTo>
                <a:close/>
              </a:path>
              <a:path w="1831339" h="1071245">
                <a:moveTo>
                  <a:pt x="616958" y="705507"/>
                </a:moveTo>
                <a:lnTo>
                  <a:pt x="584048" y="724705"/>
                </a:lnTo>
                <a:lnTo>
                  <a:pt x="588846" y="732932"/>
                </a:lnTo>
                <a:lnTo>
                  <a:pt x="621757" y="713734"/>
                </a:lnTo>
                <a:lnTo>
                  <a:pt x="616958" y="705507"/>
                </a:lnTo>
                <a:close/>
              </a:path>
              <a:path w="1831339" h="1071245">
                <a:moveTo>
                  <a:pt x="559365" y="739103"/>
                </a:moveTo>
                <a:lnTo>
                  <a:pt x="526455" y="758300"/>
                </a:lnTo>
                <a:lnTo>
                  <a:pt x="531254" y="766527"/>
                </a:lnTo>
                <a:lnTo>
                  <a:pt x="564164" y="747330"/>
                </a:lnTo>
                <a:lnTo>
                  <a:pt x="559365" y="739103"/>
                </a:lnTo>
                <a:close/>
              </a:path>
              <a:path w="1831339" h="1071245">
                <a:moveTo>
                  <a:pt x="501773" y="772698"/>
                </a:moveTo>
                <a:lnTo>
                  <a:pt x="468863" y="791895"/>
                </a:lnTo>
                <a:lnTo>
                  <a:pt x="473663" y="800124"/>
                </a:lnTo>
                <a:lnTo>
                  <a:pt x="506572" y="780926"/>
                </a:lnTo>
                <a:lnTo>
                  <a:pt x="501773" y="772698"/>
                </a:lnTo>
                <a:close/>
              </a:path>
              <a:path w="1831339" h="1071245">
                <a:moveTo>
                  <a:pt x="444181" y="806293"/>
                </a:moveTo>
                <a:lnTo>
                  <a:pt x="411270" y="825492"/>
                </a:lnTo>
                <a:lnTo>
                  <a:pt x="416069" y="833719"/>
                </a:lnTo>
                <a:lnTo>
                  <a:pt x="448980" y="814522"/>
                </a:lnTo>
                <a:lnTo>
                  <a:pt x="444181" y="806293"/>
                </a:lnTo>
                <a:close/>
              </a:path>
              <a:path w="1831339" h="1071245">
                <a:moveTo>
                  <a:pt x="386588" y="839890"/>
                </a:moveTo>
                <a:lnTo>
                  <a:pt x="353678" y="859087"/>
                </a:lnTo>
                <a:lnTo>
                  <a:pt x="358477" y="867314"/>
                </a:lnTo>
                <a:lnTo>
                  <a:pt x="391387" y="848117"/>
                </a:lnTo>
                <a:lnTo>
                  <a:pt x="386588" y="839890"/>
                </a:lnTo>
                <a:close/>
              </a:path>
              <a:path w="1831339" h="1071245">
                <a:moveTo>
                  <a:pt x="328996" y="873485"/>
                </a:moveTo>
                <a:lnTo>
                  <a:pt x="296086" y="892682"/>
                </a:lnTo>
                <a:lnTo>
                  <a:pt x="300885" y="900910"/>
                </a:lnTo>
                <a:lnTo>
                  <a:pt x="333795" y="881712"/>
                </a:lnTo>
                <a:lnTo>
                  <a:pt x="328996" y="873485"/>
                </a:lnTo>
                <a:close/>
              </a:path>
              <a:path w="1831339" h="1071245">
                <a:moveTo>
                  <a:pt x="271404" y="907080"/>
                </a:moveTo>
                <a:lnTo>
                  <a:pt x="238493" y="926278"/>
                </a:lnTo>
                <a:lnTo>
                  <a:pt x="243292" y="934506"/>
                </a:lnTo>
                <a:lnTo>
                  <a:pt x="276203" y="915308"/>
                </a:lnTo>
                <a:lnTo>
                  <a:pt x="271404" y="907080"/>
                </a:lnTo>
                <a:close/>
              </a:path>
              <a:path w="1831339" h="1071245">
                <a:moveTo>
                  <a:pt x="213810" y="940676"/>
                </a:moveTo>
                <a:lnTo>
                  <a:pt x="180901" y="959873"/>
                </a:lnTo>
                <a:lnTo>
                  <a:pt x="185700" y="968101"/>
                </a:lnTo>
                <a:lnTo>
                  <a:pt x="218610" y="948904"/>
                </a:lnTo>
                <a:lnTo>
                  <a:pt x="213810" y="940676"/>
                </a:lnTo>
                <a:close/>
              </a:path>
              <a:path w="1831339" h="1071245">
                <a:moveTo>
                  <a:pt x="156218" y="974272"/>
                </a:moveTo>
                <a:lnTo>
                  <a:pt x="123309" y="993470"/>
                </a:lnTo>
                <a:lnTo>
                  <a:pt x="128108" y="1001697"/>
                </a:lnTo>
                <a:lnTo>
                  <a:pt x="161018" y="982499"/>
                </a:lnTo>
                <a:lnTo>
                  <a:pt x="156218" y="974272"/>
                </a:lnTo>
                <a:close/>
              </a:path>
              <a:path w="1831339" h="1071245">
                <a:moveTo>
                  <a:pt x="46622" y="999608"/>
                </a:moveTo>
                <a:lnTo>
                  <a:pt x="0" y="1070913"/>
                </a:lnTo>
                <a:lnTo>
                  <a:pt x="85017" y="1065428"/>
                </a:lnTo>
                <a:lnTo>
                  <a:pt x="46622" y="999608"/>
                </a:lnTo>
                <a:close/>
              </a:path>
              <a:path w="1831339" h="1071245">
                <a:moveTo>
                  <a:pt x="98626" y="1007868"/>
                </a:moveTo>
                <a:lnTo>
                  <a:pt x="65716" y="1027065"/>
                </a:lnTo>
                <a:lnTo>
                  <a:pt x="70515" y="1035292"/>
                </a:lnTo>
                <a:lnTo>
                  <a:pt x="103426" y="1016095"/>
                </a:lnTo>
                <a:lnTo>
                  <a:pt x="98626" y="100786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712938" y="2510306"/>
            <a:ext cx="1907539" cy="920115"/>
          </a:xfrm>
          <a:custGeom>
            <a:avLst/>
            <a:gdLst/>
            <a:ahLst/>
            <a:cxnLst/>
            <a:rect l="l" t="t" r="r" b="b"/>
            <a:pathLst>
              <a:path w="1907540" h="920114">
                <a:moveTo>
                  <a:pt x="4122" y="0"/>
                </a:moveTo>
                <a:lnTo>
                  <a:pt x="0" y="8587"/>
                </a:lnTo>
                <a:lnTo>
                  <a:pt x="34348" y="25074"/>
                </a:lnTo>
                <a:lnTo>
                  <a:pt x="38469" y="16487"/>
                </a:lnTo>
                <a:lnTo>
                  <a:pt x="4122" y="0"/>
                </a:lnTo>
                <a:close/>
              </a:path>
              <a:path w="1907540" h="920114">
                <a:moveTo>
                  <a:pt x="64231" y="28853"/>
                </a:moveTo>
                <a:lnTo>
                  <a:pt x="60109" y="37439"/>
                </a:lnTo>
                <a:lnTo>
                  <a:pt x="94457" y="53926"/>
                </a:lnTo>
                <a:lnTo>
                  <a:pt x="98578" y="45340"/>
                </a:lnTo>
                <a:lnTo>
                  <a:pt x="64231" y="28853"/>
                </a:lnTo>
                <a:close/>
              </a:path>
              <a:path w="1907540" h="920114">
                <a:moveTo>
                  <a:pt x="124340" y="57704"/>
                </a:moveTo>
                <a:lnTo>
                  <a:pt x="120218" y="66291"/>
                </a:lnTo>
                <a:lnTo>
                  <a:pt x="154566" y="82778"/>
                </a:lnTo>
                <a:lnTo>
                  <a:pt x="158687" y="74192"/>
                </a:lnTo>
                <a:lnTo>
                  <a:pt x="124340" y="57704"/>
                </a:lnTo>
                <a:close/>
              </a:path>
              <a:path w="1907540" h="920114">
                <a:moveTo>
                  <a:pt x="184449" y="86556"/>
                </a:moveTo>
                <a:lnTo>
                  <a:pt x="180327" y="95144"/>
                </a:lnTo>
                <a:lnTo>
                  <a:pt x="214675" y="111631"/>
                </a:lnTo>
                <a:lnTo>
                  <a:pt x="218796" y="103043"/>
                </a:lnTo>
                <a:lnTo>
                  <a:pt x="184449" y="86556"/>
                </a:lnTo>
                <a:close/>
              </a:path>
              <a:path w="1907540" h="920114">
                <a:moveTo>
                  <a:pt x="244557" y="115409"/>
                </a:moveTo>
                <a:lnTo>
                  <a:pt x="240436" y="123996"/>
                </a:lnTo>
                <a:lnTo>
                  <a:pt x="274784" y="140483"/>
                </a:lnTo>
                <a:lnTo>
                  <a:pt x="278905" y="131897"/>
                </a:lnTo>
                <a:lnTo>
                  <a:pt x="244557" y="115409"/>
                </a:lnTo>
                <a:close/>
              </a:path>
              <a:path w="1907540" h="920114">
                <a:moveTo>
                  <a:pt x="304666" y="144261"/>
                </a:moveTo>
                <a:lnTo>
                  <a:pt x="300545" y="152849"/>
                </a:lnTo>
                <a:lnTo>
                  <a:pt x="334893" y="169335"/>
                </a:lnTo>
                <a:lnTo>
                  <a:pt x="339015" y="160748"/>
                </a:lnTo>
                <a:lnTo>
                  <a:pt x="304666" y="144261"/>
                </a:lnTo>
                <a:close/>
              </a:path>
              <a:path w="1907540" h="920114">
                <a:moveTo>
                  <a:pt x="364775" y="173114"/>
                </a:moveTo>
                <a:lnTo>
                  <a:pt x="360654" y="181701"/>
                </a:lnTo>
                <a:lnTo>
                  <a:pt x="395003" y="198188"/>
                </a:lnTo>
                <a:lnTo>
                  <a:pt x="399124" y="189600"/>
                </a:lnTo>
                <a:lnTo>
                  <a:pt x="364775" y="173114"/>
                </a:lnTo>
                <a:close/>
              </a:path>
              <a:path w="1907540" h="920114">
                <a:moveTo>
                  <a:pt x="424884" y="201966"/>
                </a:moveTo>
                <a:lnTo>
                  <a:pt x="420763" y="210553"/>
                </a:lnTo>
                <a:lnTo>
                  <a:pt x="455112" y="227040"/>
                </a:lnTo>
                <a:lnTo>
                  <a:pt x="459233" y="218453"/>
                </a:lnTo>
                <a:lnTo>
                  <a:pt x="424884" y="201966"/>
                </a:lnTo>
                <a:close/>
              </a:path>
              <a:path w="1907540" h="920114">
                <a:moveTo>
                  <a:pt x="484993" y="230818"/>
                </a:moveTo>
                <a:lnTo>
                  <a:pt x="480872" y="239406"/>
                </a:lnTo>
                <a:lnTo>
                  <a:pt x="515221" y="255893"/>
                </a:lnTo>
                <a:lnTo>
                  <a:pt x="519342" y="247305"/>
                </a:lnTo>
                <a:lnTo>
                  <a:pt x="484993" y="230818"/>
                </a:lnTo>
                <a:close/>
              </a:path>
              <a:path w="1907540" h="920114">
                <a:moveTo>
                  <a:pt x="545103" y="259671"/>
                </a:moveTo>
                <a:lnTo>
                  <a:pt x="540981" y="268258"/>
                </a:lnTo>
                <a:lnTo>
                  <a:pt x="575330" y="284745"/>
                </a:lnTo>
                <a:lnTo>
                  <a:pt x="579451" y="276158"/>
                </a:lnTo>
                <a:lnTo>
                  <a:pt x="545103" y="259671"/>
                </a:lnTo>
                <a:close/>
              </a:path>
              <a:path w="1907540" h="920114">
                <a:moveTo>
                  <a:pt x="605212" y="288523"/>
                </a:moveTo>
                <a:lnTo>
                  <a:pt x="601091" y="297110"/>
                </a:lnTo>
                <a:lnTo>
                  <a:pt x="635438" y="313597"/>
                </a:lnTo>
                <a:lnTo>
                  <a:pt x="639560" y="305010"/>
                </a:lnTo>
                <a:lnTo>
                  <a:pt x="605212" y="288523"/>
                </a:lnTo>
                <a:close/>
              </a:path>
              <a:path w="1907540" h="920114">
                <a:moveTo>
                  <a:pt x="665321" y="317375"/>
                </a:moveTo>
                <a:lnTo>
                  <a:pt x="661200" y="325963"/>
                </a:lnTo>
                <a:lnTo>
                  <a:pt x="695547" y="342450"/>
                </a:lnTo>
                <a:lnTo>
                  <a:pt x="699669" y="333862"/>
                </a:lnTo>
                <a:lnTo>
                  <a:pt x="665321" y="317375"/>
                </a:lnTo>
                <a:close/>
              </a:path>
              <a:path w="1907540" h="920114">
                <a:moveTo>
                  <a:pt x="725430" y="346228"/>
                </a:moveTo>
                <a:lnTo>
                  <a:pt x="721309" y="354815"/>
                </a:lnTo>
                <a:lnTo>
                  <a:pt x="755656" y="371302"/>
                </a:lnTo>
                <a:lnTo>
                  <a:pt x="759778" y="362715"/>
                </a:lnTo>
                <a:lnTo>
                  <a:pt x="725430" y="346228"/>
                </a:lnTo>
                <a:close/>
              </a:path>
              <a:path w="1907540" h="920114">
                <a:moveTo>
                  <a:pt x="785539" y="375080"/>
                </a:moveTo>
                <a:lnTo>
                  <a:pt x="781418" y="383668"/>
                </a:lnTo>
                <a:lnTo>
                  <a:pt x="815765" y="400155"/>
                </a:lnTo>
                <a:lnTo>
                  <a:pt x="819887" y="391567"/>
                </a:lnTo>
                <a:lnTo>
                  <a:pt x="785539" y="375080"/>
                </a:lnTo>
                <a:close/>
              </a:path>
              <a:path w="1907540" h="920114">
                <a:moveTo>
                  <a:pt x="845648" y="403933"/>
                </a:moveTo>
                <a:lnTo>
                  <a:pt x="841526" y="412520"/>
                </a:lnTo>
                <a:lnTo>
                  <a:pt x="875874" y="429007"/>
                </a:lnTo>
                <a:lnTo>
                  <a:pt x="879996" y="420420"/>
                </a:lnTo>
                <a:lnTo>
                  <a:pt x="845648" y="403933"/>
                </a:lnTo>
                <a:close/>
              </a:path>
              <a:path w="1907540" h="920114">
                <a:moveTo>
                  <a:pt x="905757" y="432785"/>
                </a:moveTo>
                <a:lnTo>
                  <a:pt x="901635" y="441371"/>
                </a:lnTo>
                <a:lnTo>
                  <a:pt x="935983" y="457859"/>
                </a:lnTo>
                <a:lnTo>
                  <a:pt x="940106" y="449272"/>
                </a:lnTo>
                <a:lnTo>
                  <a:pt x="905757" y="432785"/>
                </a:lnTo>
                <a:close/>
              </a:path>
              <a:path w="1907540" h="920114">
                <a:moveTo>
                  <a:pt x="965866" y="461637"/>
                </a:moveTo>
                <a:lnTo>
                  <a:pt x="961744" y="470225"/>
                </a:lnTo>
                <a:lnTo>
                  <a:pt x="996092" y="486712"/>
                </a:lnTo>
                <a:lnTo>
                  <a:pt x="1000215" y="478124"/>
                </a:lnTo>
                <a:lnTo>
                  <a:pt x="965866" y="461637"/>
                </a:lnTo>
                <a:close/>
              </a:path>
              <a:path w="1907540" h="920114">
                <a:moveTo>
                  <a:pt x="1025975" y="490490"/>
                </a:moveTo>
                <a:lnTo>
                  <a:pt x="1021853" y="499076"/>
                </a:lnTo>
                <a:lnTo>
                  <a:pt x="1056201" y="515564"/>
                </a:lnTo>
                <a:lnTo>
                  <a:pt x="1060324" y="506977"/>
                </a:lnTo>
                <a:lnTo>
                  <a:pt x="1025975" y="490490"/>
                </a:lnTo>
                <a:close/>
              </a:path>
              <a:path w="1907540" h="920114">
                <a:moveTo>
                  <a:pt x="1086084" y="519342"/>
                </a:moveTo>
                <a:lnTo>
                  <a:pt x="1081962" y="527930"/>
                </a:lnTo>
                <a:lnTo>
                  <a:pt x="1116310" y="544415"/>
                </a:lnTo>
                <a:lnTo>
                  <a:pt x="1120432" y="535829"/>
                </a:lnTo>
                <a:lnTo>
                  <a:pt x="1086084" y="519342"/>
                </a:lnTo>
                <a:close/>
              </a:path>
              <a:path w="1907540" h="920114">
                <a:moveTo>
                  <a:pt x="1146194" y="548194"/>
                </a:moveTo>
                <a:lnTo>
                  <a:pt x="1142071" y="556781"/>
                </a:lnTo>
                <a:lnTo>
                  <a:pt x="1176420" y="573269"/>
                </a:lnTo>
                <a:lnTo>
                  <a:pt x="1180541" y="564681"/>
                </a:lnTo>
                <a:lnTo>
                  <a:pt x="1146194" y="548194"/>
                </a:lnTo>
                <a:close/>
              </a:path>
              <a:path w="1907540" h="920114">
                <a:moveTo>
                  <a:pt x="1206303" y="577047"/>
                </a:moveTo>
                <a:lnTo>
                  <a:pt x="1202180" y="585633"/>
                </a:lnTo>
                <a:lnTo>
                  <a:pt x="1236529" y="602120"/>
                </a:lnTo>
                <a:lnTo>
                  <a:pt x="1240650" y="593534"/>
                </a:lnTo>
                <a:lnTo>
                  <a:pt x="1206303" y="577047"/>
                </a:lnTo>
                <a:close/>
              </a:path>
              <a:path w="1907540" h="920114">
                <a:moveTo>
                  <a:pt x="1266412" y="605899"/>
                </a:moveTo>
                <a:lnTo>
                  <a:pt x="1262289" y="614486"/>
                </a:lnTo>
                <a:lnTo>
                  <a:pt x="1296638" y="630974"/>
                </a:lnTo>
                <a:lnTo>
                  <a:pt x="1300759" y="622386"/>
                </a:lnTo>
                <a:lnTo>
                  <a:pt x="1266412" y="605899"/>
                </a:lnTo>
                <a:close/>
              </a:path>
              <a:path w="1907540" h="920114">
                <a:moveTo>
                  <a:pt x="1326520" y="634752"/>
                </a:moveTo>
                <a:lnTo>
                  <a:pt x="1322398" y="643338"/>
                </a:lnTo>
                <a:lnTo>
                  <a:pt x="1356747" y="659825"/>
                </a:lnTo>
                <a:lnTo>
                  <a:pt x="1360868" y="651239"/>
                </a:lnTo>
                <a:lnTo>
                  <a:pt x="1326520" y="634752"/>
                </a:lnTo>
                <a:close/>
              </a:path>
              <a:path w="1907540" h="920114">
                <a:moveTo>
                  <a:pt x="1386629" y="663604"/>
                </a:moveTo>
                <a:lnTo>
                  <a:pt x="1382508" y="672190"/>
                </a:lnTo>
                <a:lnTo>
                  <a:pt x="1416856" y="688677"/>
                </a:lnTo>
                <a:lnTo>
                  <a:pt x="1420977" y="680091"/>
                </a:lnTo>
                <a:lnTo>
                  <a:pt x="1386629" y="663604"/>
                </a:lnTo>
                <a:close/>
              </a:path>
              <a:path w="1907540" h="920114">
                <a:moveTo>
                  <a:pt x="1446738" y="692456"/>
                </a:moveTo>
                <a:lnTo>
                  <a:pt x="1442617" y="701043"/>
                </a:lnTo>
                <a:lnTo>
                  <a:pt x="1476965" y="717530"/>
                </a:lnTo>
                <a:lnTo>
                  <a:pt x="1481086" y="708943"/>
                </a:lnTo>
                <a:lnTo>
                  <a:pt x="1446738" y="692456"/>
                </a:lnTo>
                <a:close/>
              </a:path>
              <a:path w="1907540" h="920114">
                <a:moveTo>
                  <a:pt x="1506847" y="721309"/>
                </a:moveTo>
                <a:lnTo>
                  <a:pt x="1502726" y="729895"/>
                </a:lnTo>
                <a:lnTo>
                  <a:pt x="1537074" y="746382"/>
                </a:lnTo>
                <a:lnTo>
                  <a:pt x="1541195" y="737796"/>
                </a:lnTo>
                <a:lnTo>
                  <a:pt x="1506847" y="721309"/>
                </a:lnTo>
                <a:close/>
              </a:path>
              <a:path w="1907540" h="920114">
                <a:moveTo>
                  <a:pt x="1566956" y="750161"/>
                </a:moveTo>
                <a:lnTo>
                  <a:pt x="1562835" y="758748"/>
                </a:lnTo>
                <a:lnTo>
                  <a:pt x="1597183" y="775235"/>
                </a:lnTo>
                <a:lnTo>
                  <a:pt x="1601304" y="766648"/>
                </a:lnTo>
                <a:lnTo>
                  <a:pt x="1566956" y="750161"/>
                </a:lnTo>
                <a:close/>
              </a:path>
              <a:path w="1907540" h="920114">
                <a:moveTo>
                  <a:pt x="1627065" y="779014"/>
                </a:moveTo>
                <a:lnTo>
                  <a:pt x="1622944" y="787600"/>
                </a:lnTo>
                <a:lnTo>
                  <a:pt x="1657292" y="804087"/>
                </a:lnTo>
                <a:lnTo>
                  <a:pt x="1661414" y="795500"/>
                </a:lnTo>
                <a:lnTo>
                  <a:pt x="1627065" y="779014"/>
                </a:lnTo>
                <a:close/>
              </a:path>
              <a:path w="1907540" h="920114">
                <a:moveTo>
                  <a:pt x="1687174" y="807866"/>
                </a:moveTo>
                <a:lnTo>
                  <a:pt x="1683053" y="816452"/>
                </a:lnTo>
                <a:lnTo>
                  <a:pt x="1717401" y="832939"/>
                </a:lnTo>
                <a:lnTo>
                  <a:pt x="1721523" y="824353"/>
                </a:lnTo>
                <a:lnTo>
                  <a:pt x="1687174" y="807866"/>
                </a:lnTo>
                <a:close/>
              </a:path>
              <a:path w="1907540" h="920114">
                <a:moveTo>
                  <a:pt x="1747283" y="836717"/>
                </a:moveTo>
                <a:lnTo>
                  <a:pt x="1743162" y="845305"/>
                </a:lnTo>
                <a:lnTo>
                  <a:pt x="1777511" y="861792"/>
                </a:lnTo>
                <a:lnTo>
                  <a:pt x="1781632" y="853205"/>
                </a:lnTo>
                <a:lnTo>
                  <a:pt x="1747283" y="836717"/>
                </a:lnTo>
                <a:close/>
              </a:path>
              <a:path w="1907540" h="920114">
                <a:moveTo>
                  <a:pt x="1836304" y="890013"/>
                </a:moveTo>
                <a:lnTo>
                  <a:pt x="1821878" y="920068"/>
                </a:lnTo>
                <a:lnTo>
                  <a:pt x="1907061" y="918693"/>
                </a:lnTo>
                <a:lnTo>
                  <a:pt x="1885308" y="890644"/>
                </a:lnTo>
                <a:lnTo>
                  <a:pt x="1837620" y="890644"/>
                </a:lnTo>
                <a:lnTo>
                  <a:pt x="1836304" y="890013"/>
                </a:lnTo>
                <a:close/>
              </a:path>
              <a:path w="1907540" h="920114">
                <a:moveTo>
                  <a:pt x="1840425" y="881426"/>
                </a:moveTo>
                <a:lnTo>
                  <a:pt x="1836304" y="890013"/>
                </a:lnTo>
                <a:lnTo>
                  <a:pt x="1837620" y="890644"/>
                </a:lnTo>
                <a:lnTo>
                  <a:pt x="1841741" y="882058"/>
                </a:lnTo>
                <a:lnTo>
                  <a:pt x="1840425" y="881426"/>
                </a:lnTo>
                <a:close/>
              </a:path>
              <a:path w="1907540" h="920114">
                <a:moveTo>
                  <a:pt x="1854851" y="851371"/>
                </a:moveTo>
                <a:lnTo>
                  <a:pt x="1840425" y="881426"/>
                </a:lnTo>
                <a:lnTo>
                  <a:pt x="1841741" y="882058"/>
                </a:lnTo>
                <a:lnTo>
                  <a:pt x="1837620" y="890644"/>
                </a:lnTo>
                <a:lnTo>
                  <a:pt x="1885308" y="890644"/>
                </a:lnTo>
                <a:lnTo>
                  <a:pt x="1854851" y="851371"/>
                </a:lnTo>
                <a:close/>
              </a:path>
              <a:path w="1907540" h="920114">
                <a:moveTo>
                  <a:pt x="1807392" y="865571"/>
                </a:moveTo>
                <a:lnTo>
                  <a:pt x="1803271" y="874157"/>
                </a:lnTo>
                <a:lnTo>
                  <a:pt x="1836304" y="890013"/>
                </a:lnTo>
                <a:lnTo>
                  <a:pt x="1840425" y="881426"/>
                </a:lnTo>
                <a:lnTo>
                  <a:pt x="1807392" y="86557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029200" y="2506873"/>
            <a:ext cx="697865" cy="1075055"/>
          </a:xfrm>
          <a:custGeom>
            <a:avLst/>
            <a:gdLst/>
            <a:ahLst/>
            <a:cxnLst/>
            <a:rect l="l" t="t" r="r" b="b"/>
            <a:pathLst>
              <a:path w="697864" h="1075054">
                <a:moveTo>
                  <a:pt x="10300" y="979238"/>
                </a:moveTo>
                <a:lnTo>
                  <a:pt x="0" y="1074526"/>
                </a:lnTo>
                <a:lnTo>
                  <a:pt x="82411" y="1025594"/>
                </a:lnTo>
                <a:lnTo>
                  <a:pt x="77069" y="1022160"/>
                </a:lnTo>
                <a:lnTo>
                  <a:pt x="50648" y="1022160"/>
                </a:lnTo>
                <a:lnTo>
                  <a:pt x="26611" y="1006708"/>
                </a:lnTo>
                <a:lnTo>
                  <a:pt x="34337" y="994690"/>
                </a:lnTo>
                <a:lnTo>
                  <a:pt x="10300" y="979238"/>
                </a:lnTo>
                <a:close/>
              </a:path>
              <a:path w="697864" h="1075054">
                <a:moveTo>
                  <a:pt x="34337" y="994690"/>
                </a:moveTo>
                <a:lnTo>
                  <a:pt x="26611" y="1006708"/>
                </a:lnTo>
                <a:lnTo>
                  <a:pt x="50648" y="1022160"/>
                </a:lnTo>
                <a:lnTo>
                  <a:pt x="58374" y="1010142"/>
                </a:lnTo>
                <a:lnTo>
                  <a:pt x="34337" y="994690"/>
                </a:lnTo>
                <a:close/>
              </a:path>
              <a:path w="697864" h="1075054">
                <a:moveTo>
                  <a:pt x="58374" y="1010142"/>
                </a:moveTo>
                <a:lnTo>
                  <a:pt x="50648" y="1022160"/>
                </a:lnTo>
                <a:lnTo>
                  <a:pt x="77069" y="1022160"/>
                </a:lnTo>
                <a:lnTo>
                  <a:pt x="58374" y="1010142"/>
                </a:lnTo>
                <a:close/>
              </a:path>
              <a:path w="697864" h="1075054">
                <a:moveTo>
                  <a:pt x="673781" y="0"/>
                </a:moveTo>
                <a:lnTo>
                  <a:pt x="34337" y="994690"/>
                </a:lnTo>
                <a:lnTo>
                  <a:pt x="58374" y="1010142"/>
                </a:lnTo>
                <a:lnTo>
                  <a:pt x="697818" y="15452"/>
                </a:lnTo>
                <a:lnTo>
                  <a:pt x="67378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711190" y="2511742"/>
            <a:ext cx="689610" cy="917575"/>
          </a:xfrm>
          <a:custGeom>
            <a:avLst/>
            <a:gdLst/>
            <a:ahLst/>
            <a:cxnLst/>
            <a:rect l="l" t="t" r="r" b="b"/>
            <a:pathLst>
              <a:path w="689610" h="917575">
                <a:moveTo>
                  <a:pt x="7620" y="0"/>
                </a:moveTo>
                <a:lnTo>
                  <a:pt x="0" y="5715"/>
                </a:lnTo>
                <a:lnTo>
                  <a:pt x="22860" y="36195"/>
                </a:lnTo>
                <a:lnTo>
                  <a:pt x="30480" y="30480"/>
                </a:lnTo>
                <a:lnTo>
                  <a:pt x="7620" y="0"/>
                </a:lnTo>
                <a:close/>
              </a:path>
              <a:path w="689610" h="917575">
                <a:moveTo>
                  <a:pt x="47625" y="53340"/>
                </a:moveTo>
                <a:lnTo>
                  <a:pt x="40005" y="59055"/>
                </a:lnTo>
                <a:lnTo>
                  <a:pt x="62864" y="89535"/>
                </a:lnTo>
                <a:lnTo>
                  <a:pt x="70485" y="83820"/>
                </a:lnTo>
                <a:lnTo>
                  <a:pt x="47625" y="53340"/>
                </a:lnTo>
                <a:close/>
              </a:path>
              <a:path w="689610" h="917575">
                <a:moveTo>
                  <a:pt x="87630" y="106680"/>
                </a:moveTo>
                <a:lnTo>
                  <a:pt x="80010" y="112395"/>
                </a:lnTo>
                <a:lnTo>
                  <a:pt x="102870" y="142875"/>
                </a:lnTo>
                <a:lnTo>
                  <a:pt x="110489" y="137160"/>
                </a:lnTo>
                <a:lnTo>
                  <a:pt x="87630" y="106680"/>
                </a:lnTo>
                <a:close/>
              </a:path>
              <a:path w="689610" h="917575">
                <a:moveTo>
                  <a:pt x="127635" y="160020"/>
                </a:moveTo>
                <a:lnTo>
                  <a:pt x="120014" y="165735"/>
                </a:lnTo>
                <a:lnTo>
                  <a:pt x="142875" y="196215"/>
                </a:lnTo>
                <a:lnTo>
                  <a:pt x="150495" y="190500"/>
                </a:lnTo>
                <a:lnTo>
                  <a:pt x="127635" y="160020"/>
                </a:lnTo>
                <a:close/>
              </a:path>
              <a:path w="689610" h="917575">
                <a:moveTo>
                  <a:pt x="167639" y="213360"/>
                </a:moveTo>
                <a:lnTo>
                  <a:pt x="160020" y="219075"/>
                </a:lnTo>
                <a:lnTo>
                  <a:pt x="182880" y="249555"/>
                </a:lnTo>
                <a:lnTo>
                  <a:pt x="190500" y="243840"/>
                </a:lnTo>
                <a:lnTo>
                  <a:pt x="167639" y="213360"/>
                </a:lnTo>
                <a:close/>
              </a:path>
              <a:path w="689610" h="917575">
                <a:moveTo>
                  <a:pt x="207645" y="266700"/>
                </a:moveTo>
                <a:lnTo>
                  <a:pt x="200025" y="272415"/>
                </a:lnTo>
                <a:lnTo>
                  <a:pt x="222885" y="302895"/>
                </a:lnTo>
                <a:lnTo>
                  <a:pt x="230505" y="297180"/>
                </a:lnTo>
                <a:lnTo>
                  <a:pt x="207645" y="266700"/>
                </a:lnTo>
                <a:close/>
              </a:path>
              <a:path w="689610" h="917575">
                <a:moveTo>
                  <a:pt x="247650" y="320040"/>
                </a:moveTo>
                <a:lnTo>
                  <a:pt x="240030" y="325755"/>
                </a:lnTo>
                <a:lnTo>
                  <a:pt x="262889" y="356235"/>
                </a:lnTo>
                <a:lnTo>
                  <a:pt x="270510" y="350520"/>
                </a:lnTo>
                <a:lnTo>
                  <a:pt x="247650" y="320040"/>
                </a:lnTo>
                <a:close/>
              </a:path>
              <a:path w="689610" h="917575">
                <a:moveTo>
                  <a:pt x="287655" y="373380"/>
                </a:moveTo>
                <a:lnTo>
                  <a:pt x="280035" y="379095"/>
                </a:lnTo>
                <a:lnTo>
                  <a:pt x="302895" y="409575"/>
                </a:lnTo>
                <a:lnTo>
                  <a:pt x="310514" y="403860"/>
                </a:lnTo>
                <a:lnTo>
                  <a:pt x="287655" y="373380"/>
                </a:lnTo>
                <a:close/>
              </a:path>
              <a:path w="689610" h="917575">
                <a:moveTo>
                  <a:pt x="327660" y="426720"/>
                </a:moveTo>
                <a:lnTo>
                  <a:pt x="320039" y="432435"/>
                </a:lnTo>
                <a:lnTo>
                  <a:pt x="342900" y="462915"/>
                </a:lnTo>
                <a:lnTo>
                  <a:pt x="350520" y="457200"/>
                </a:lnTo>
                <a:lnTo>
                  <a:pt x="327660" y="426720"/>
                </a:lnTo>
                <a:close/>
              </a:path>
              <a:path w="689610" h="917575">
                <a:moveTo>
                  <a:pt x="367664" y="480060"/>
                </a:moveTo>
                <a:lnTo>
                  <a:pt x="360045" y="485775"/>
                </a:lnTo>
                <a:lnTo>
                  <a:pt x="382905" y="516255"/>
                </a:lnTo>
                <a:lnTo>
                  <a:pt x="390525" y="510540"/>
                </a:lnTo>
                <a:lnTo>
                  <a:pt x="367664" y="480060"/>
                </a:lnTo>
                <a:close/>
              </a:path>
              <a:path w="689610" h="917575">
                <a:moveTo>
                  <a:pt x="407670" y="533400"/>
                </a:moveTo>
                <a:lnTo>
                  <a:pt x="400050" y="539115"/>
                </a:lnTo>
                <a:lnTo>
                  <a:pt x="422910" y="569595"/>
                </a:lnTo>
                <a:lnTo>
                  <a:pt x="430530" y="563880"/>
                </a:lnTo>
                <a:lnTo>
                  <a:pt x="407670" y="533400"/>
                </a:lnTo>
                <a:close/>
              </a:path>
              <a:path w="689610" h="917575">
                <a:moveTo>
                  <a:pt x="447675" y="586740"/>
                </a:moveTo>
                <a:lnTo>
                  <a:pt x="440055" y="592455"/>
                </a:lnTo>
                <a:lnTo>
                  <a:pt x="462914" y="622935"/>
                </a:lnTo>
                <a:lnTo>
                  <a:pt x="470535" y="617220"/>
                </a:lnTo>
                <a:lnTo>
                  <a:pt x="447675" y="586740"/>
                </a:lnTo>
                <a:close/>
              </a:path>
              <a:path w="689610" h="917575">
                <a:moveTo>
                  <a:pt x="487680" y="640080"/>
                </a:moveTo>
                <a:lnTo>
                  <a:pt x="480060" y="645795"/>
                </a:lnTo>
                <a:lnTo>
                  <a:pt x="502920" y="676275"/>
                </a:lnTo>
                <a:lnTo>
                  <a:pt x="510539" y="670560"/>
                </a:lnTo>
                <a:lnTo>
                  <a:pt x="487680" y="640080"/>
                </a:lnTo>
                <a:close/>
              </a:path>
              <a:path w="689610" h="917575">
                <a:moveTo>
                  <a:pt x="527685" y="693420"/>
                </a:moveTo>
                <a:lnTo>
                  <a:pt x="520064" y="699135"/>
                </a:lnTo>
                <a:lnTo>
                  <a:pt x="542925" y="729615"/>
                </a:lnTo>
                <a:lnTo>
                  <a:pt x="550545" y="723900"/>
                </a:lnTo>
                <a:lnTo>
                  <a:pt x="527685" y="693420"/>
                </a:lnTo>
                <a:close/>
              </a:path>
              <a:path w="689610" h="917575">
                <a:moveTo>
                  <a:pt x="567689" y="746760"/>
                </a:moveTo>
                <a:lnTo>
                  <a:pt x="560070" y="752475"/>
                </a:lnTo>
                <a:lnTo>
                  <a:pt x="582930" y="782955"/>
                </a:lnTo>
                <a:lnTo>
                  <a:pt x="590550" y="777240"/>
                </a:lnTo>
                <a:lnTo>
                  <a:pt x="567689" y="746760"/>
                </a:lnTo>
                <a:close/>
              </a:path>
              <a:path w="689610" h="917575">
                <a:moveTo>
                  <a:pt x="640080" y="859154"/>
                </a:moveTo>
                <a:lnTo>
                  <a:pt x="613410" y="879157"/>
                </a:lnTo>
                <a:lnTo>
                  <a:pt x="689610" y="917257"/>
                </a:lnTo>
                <a:lnTo>
                  <a:pt x="680893" y="869315"/>
                </a:lnTo>
                <a:lnTo>
                  <a:pt x="647700" y="869315"/>
                </a:lnTo>
                <a:lnTo>
                  <a:pt x="640080" y="859154"/>
                </a:lnTo>
                <a:close/>
              </a:path>
              <a:path w="689610" h="917575">
                <a:moveTo>
                  <a:pt x="647700" y="853440"/>
                </a:moveTo>
                <a:lnTo>
                  <a:pt x="640080" y="859154"/>
                </a:lnTo>
                <a:lnTo>
                  <a:pt x="647700" y="869315"/>
                </a:lnTo>
                <a:lnTo>
                  <a:pt x="655320" y="863600"/>
                </a:lnTo>
                <a:lnTo>
                  <a:pt x="647700" y="853440"/>
                </a:lnTo>
                <a:close/>
              </a:path>
              <a:path w="689610" h="917575">
                <a:moveTo>
                  <a:pt x="674370" y="833437"/>
                </a:moveTo>
                <a:lnTo>
                  <a:pt x="647700" y="853440"/>
                </a:lnTo>
                <a:lnTo>
                  <a:pt x="655320" y="863600"/>
                </a:lnTo>
                <a:lnTo>
                  <a:pt x="647700" y="869315"/>
                </a:lnTo>
                <a:lnTo>
                  <a:pt x="680893" y="869315"/>
                </a:lnTo>
                <a:lnTo>
                  <a:pt x="674370" y="833437"/>
                </a:lnTo>
                <a:close/>
              </a:path>
              <a:path w="689610" h="917575">
                <a:moveTo>
                  <a:pt x="607695" y="800100"/>
                </a:moveTo>
                <a:lnTo>
                  <a:pt x="600075" y="805815"/>
                </a:lnTo>
                <a:lnTo>
                  <a:pt x="622935" y="836295"/>
                </a:lnTo>
                <a:lnTo>
                  <a:pt x="630555" y="830580"/>
                </a:lnTo>
                <a:lnTo>
                  <a:pt x="607695" y="8001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876800" y="35814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190500" y="0"/>
                </a:moveTo>
                <a:lnTo>
                  <a:pt x="146819" y="5031"/>
                </a:lnTo>
                <a:lnTo>
                  <a:pt x="106722" y="19362"/>
                </a:lnTo>
                <a:lnTo>
                  <a:pt x="71351" y="41850"/>
                </a:lnTo>
                <a:lnTo>
                  <a:pt x="41850" y="71351"/>
                </a:lnTo>
                <a:lnTo>
                  <a:pt x="19362" y="106722"/>
                </a:lnTo>
                <a:lnTo>
                  <a:pt x="5031" y="146819"/>
                </a:lnTo>
                <a:lnTo>
                  <a:pt x="0" y="190500"/>
                </a:lnTo>
                <a:lnTo>
                  <a:pt x="5031" y="234180"/>
                </a:lnTo>
                <a:lnTo>
                  <a:pt x="19362" y="274277"/>
                </a:lnTo>
                <a:lnTo>
                  <a:pt x="41850" y="309648"/>
                </a:lnTo>
                <a:lnTo>
                  <a:pt x="71351" y="339149"/>
                </a:lnTo>
                <a:lnTo>
                  <a:pt x="106722" y="361637"/>
                </a:lnTo>
                <a:lnTo>
                  <a:pt x="146819" y="375968"/>
                </a:lnTo>
                <a:lnTo>
                  <a:pt x="190500" y="381000"/>
                </a:lnTo>
                <a:lnTo>
                  <a:pt x="234180" y="375968"/>
                </a:lnTo>
                <a:lnTo>
                  <a:pt x="274277" y="361637"/>
                </a:lnTo>
                <a:lnTo>
                  <a:pt x="309648" y="339149"/>
                </a:lnTo>
                <a:lnTo>
                  <a:pt x="339149" y="309648"/>
                </a:lnTo>
                <a:lnTo>
                  <a:pt x="361637" y="274277"/>
                </a:lnTo>
                <a:lnTo>
                  <a:pt x="375968" y="234180"/>
                </a:lnTo>
                <a:lnTo>
                  <a:pt x="381000" y="190500"/>
                </a:lnTo>
                <a:lnTo>
                  <a:pt x="375968" y="146819"/>
                </a:lnTo>
                <a:lnTo>
                  <a:pt x="361637" y="106722"/>
                </a:lnTo>
                <a:lnTo>
                  <a:pt x="339149" y="71351"/>
                </a:lnTo>
                <a:lnTo>
                  <a:pt x="309648" y="41850"/>
                </a:lnTo>
                <a:lnTo>
                  <a:pt x="274277" y="19362"/>
                </a:lnTo>
                <a:lnTo>
                  <a:pt x="234180" y="5031"/>
                </a:lnTo>
                <a:lnTo>
                  <a:pt x="190500" y="0"/>
                </a:lnTo>
                <a:close/>
              </a:path>
            </a:pathLst>
          </a:custGeom>
          <a:solidFill>
            <a:srgbClr val="B8EA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876800" y="35814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0" y="190500"/>
                </a:moveTo>
                <a:lnTo>
                  <a:pt x="5031" y="146820"/>
                </a:lnTo>
                <a:lnTo>
                  <a:pt x="19362" y="106722"/>
                </a:lnTo>
                <a:lnTo>
                  <a:pt x="41850" y="71351"/>
                </a:lnTo>
                <a:lnTo>
                  <a:pt x="71351" y="41850"/>
                </a:lnTo>
                <a:lnTo>
                  <a:pt x="106722" y="19362"/>
                </a:lnTo>
                <a:lnTo>
                  <a:pt x="146820" y="5031"/>
                </a:lnTo>
                <a:lnTo>
                  <a:pt x="190500" y="0"/>
                </a:lnTo>
                <a:lnTo>
                  <a:pt x="234179" y="5031"/>
                </a:lnTo>
                <a:lnTo>
                  <a:pt x="274277" y="19362"/>
                </a:lnTo>
                <a:lnTo>
                  <a:pt x="309648" y="41850"/>
                </a:lnTo>
                <a:lnTo>
                  <a:pt x="339149" y="71351"/>
                </a:lnTo>
                <a:lnTo>
                  <a:pt x="361637" y="106722"/>
                </a:lnTo>
                <a:lnTo>
                  <a:pt x="375968" y="146820"/>
                </a:lnTo>
                <a:lnTo>
                  <a:pt x="381000" y="190500"/>
                </a:lnTo>
                <a:lnTo>
                  <a:pt x="375968" y="234179"/>
                </a:lnTo>
                <a:lnTo>
                  <a:pt x="361637" y="274277"/>
                </a:lnTo>
                <a:lnTo>
                  <a:pt x="339149" y="309648"/>
                </a:lnTo>
                <a:lnTo>
                  <a:pt x="309648" y="339149"/>
                </a:lnTo>
                <a:lnTo>
                  <a:pt x="274277" y="361637"/>
                </a:lnTo>
                <a:lnTo>
                  <a:pt x="234179" y="375968"/>
                </a:lnTo>
                <a:lnTo>
                  <a:pt x="190500" y="381000"/>
                </a:lnTo>
                <a:lnTo>
                  <a:pt x="146820" y="375968"/>
                </a:lnTo>
                <a:lnTo>
                  <a:pt x="106722" y="361637"/>
                </a:lnTo>
                <a:lnTo>
                  <a:pt x="71351" y="339149"/>
                </a:lnTo>
                <a:lnTo>
                  <a:pt x="41850" y="309648"/>
                </a:lnTo>
                <a:lnTo>
                  <a:pt x="19362" y="274277"/>
                </a:lnTo>
                <a:lnTo>
                  <a:pt x="5031" y="234179"/>
                </a:lnTo>
                <a:lnTo>
                  <a:pt x="0" y="1905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505200" y="3958583"/>
            <a:ext cx="1533525" cy="1146810"/>
          </a:xfrm>
          <a:custGeom>
            <a:avLst/>
            <a:gdLst/>
            <a:ahLst/>
            <a:cxnLst/>
            <a:rect l="l" t="t" r="r" b="b"/>
            <a:pathLst>
              <a:path w="1533525" h="1146810">
                <a:moveTo>
                  <a:pt x="1527691" y="0"/>
                </a:moveTo>
                <a:lnTo>
                  <a:pt x="1497164" y="22797"/>
                </a:lnTo>
                <a:lnTo>
                  <a:pt x="1502864" y="30429"/>
                </a:lnTo>
                <a:lnTo>
                  <a:pt x="1533391" y="7632"/>
                </a:lnTo>
                <a:lnTo>
                  <a:pt x="1527691" y="0"/>
                </a:lnTo>
                <a:close/>
              </a:path>
              <a:path w="1533525" h="1146810">
                <a:moveTo>
                  <a:pt x="1474270" y="39895"/>
                </a:moveTo>
                <a:lnTo>
                  <a:pt x="1443743" y="62693"/>
                </a:lnTo>
                <a:lnTo>
                  <a:pt x="1449442" y="70324"/>
                </a:lnTo>
                <a:lnTo>
                  <a:pt x="1479969" y="47527"/>
                </a:lnTo>
                <a:lnTo>
                  <a:pt x="1474270" y="39895"/>
                </a:lnTo>
                <a:close/>
              </a:path>
              <a:path w="1533525" h="1146810">
                <a:moveTo>
                  <a:pt x="1420848" y="79791"/>
                </a:moveTo>
                <a:lnTo>
                  <a:pt x="1390321" y="102588"/>
                </a:lnTo>
                <a:lnTo>
                  <a:pt x="1396020" y="110219"/>
                </a:lnTo>
                <a:lnTo>
                  <a:pt x="1426547" y="87422"/>
                </a:lnTo>
                <a:lnTo>
                  <a:pt x="1420848" y="79791"/>
                </a:lnTo>
                <a:close/>
              </a:path>
              <a:path w="1533525" h="1146810">
                <a:moveTo>
                  <a:pt x="1367425" y="119686"/>
                </a:moveTo>
                <a:lnTo>
                  <a:pt x="1336898" y="142483"/>
                </a:lnTo>
                <a:lnTo>
                  <a:pt x="1342598" y="150115"/>
                </a:lnTo>
                <a:lnTo>
                  <a:pt x="1373125" y="127317"/>
                </a:lnTo>
                <a:lnTo>
                  <a:pt x="1367425" y="119686"/>
                </a:lnTo>
                <a:close/>
              </a:path>
              <a:path w="1533525" h="1146810">
                <a:moveTo>
                  <a:pt x="1314004" y="159581"/>
                </a:moveTo>
                <a:lnTo>
                  <a:pt x="1283477" y="182378"/>
                </a:lnTo>
                <a:lnTo>
                  <a:pt x="1289177" y="190011"/>
                </a:lnTo>
                <a:lnTo>
                  <a:pt x="1319702" y="167213"/>
                </a:lnTo>
                <a:lnTo>
                  <a:pt x="1314004" y="159581"/>
                </a:lnTo>
                <a:close/>
              </a:path>
              <a:path w="1533525" h="1146810">
                <a:moveTo>
                  <a:pt x="1260581" y="199476"/>
                </a:moveTo>
                <a:lnTo>
                  <a:pt x="1230054" y="222274"/>
                </a:lnTo>
                <a:lnTo>
                  <a:pt x="1235754" y="229905"/>
                </a:lnTo>
                <a:lnTo>
                  <a:pt x="1266281" y="207109"/>
                </a:lnTo>
                <a:lnTo>
                  <a:pt x="1260581" y="199476"/>
                </a:lnTo>
                <a:close/>
              </a:path>
              <a:path w="1533525" h="1146810">
                <a:moveTo>
                  <a:pt x="1207160" y="239372"/>
                </a:moveTo>
                <a:lnTo>
                  <a:pt x="1176633" y="262169"/>
                </a:lnTo>
                <a:lnTo>
                  <a:pt x="1182331" y="269801"/>
                </a:lnTo>
                <a:lnTo>
                  <a:pt x="1212858" y="247003"/>
                </a:lnTo>
                <a:lnTo>
                  <a:pt x="1207160" y="239372"/>
                </a:lnTo>
                <a:close/>
              </a:path>
              <a:path w="1533525" h="1146810">
                <a:moveTo>
                  <a:pt x="1153737" y="279267"/>
                </a:moveTo>
                <a:lnTo>
                  <a:pt x="1123210" y="302064"/>
                </a:lnTo>
                <a:lnTo>
                  <a:pt x="1128910" y="309697"/>
                </a:lnTo>
                <a:lnTo>
                  <a:pt x="1159437" y="286899"/>
                </a:lnTo>
                <a:lnTo>
                  <a:pt x="1153737" y="279267"/>
                </a:lnTo>
                <a:close/>
              </a:path>
              <a:path w="1533525" h="1146810">
                <a:moveTo>
                  <a:pt x="1100315" y="319162"/>
                </a:moveTo>
                <a:lnTo>
                  <a:pt x="1069788" y="341960"/>
                </a:lnTo>
                <a:lnTo>
                  <a:pt x="1075488" y="349591"/>
                </a:lnTo>
                <a:lnTo>
                  <a:pt x="1106015" y="326795"/>
                </a:lnTo>
                <a:lnTo>
                  <a:pt x="1100315" y="319162"/>
                </a:lnTo>
                <a:close/>
              </a:path>
              <a:path w="1533525" h="1146810">
                <a:moveTo>
                  <a:pt x="1046894" y="359058"/>
                </a:moveTo>
                <a:lnTo>
                  <a:pt x="1016367" y="381855"/>
                </a:lnTo>
                <a:lnTo>
                  <a:pt x="1022065" y="389487"/>
                </a:lnTo>
                <a:lnTo>
                  <a:pt x="1052592" y="366689"/>
                </a:lnTo>
                <a:lnTo>
                  <a:pt x="1046894" y="359058"/>
                </a:lnTo>
                <a:close/>
              </a:path>
              <a:path w="1533525" h="1146810">
                <a:moveTo>
                  <a:pt x="993471" y="398953"/>
                </a:moveTo>
                <a:lnTo>
                  <a:pt x="962944" y="421750"/>
                </a:lnTo>
                <a:lnTo>
                  <a:pt x="968644" y="429383"/>
                </a:lnTo>
                <a:lnTo>
                  <a:pt x="999171" y="406585"/>
                </a:lnTo>
                <a:lnTo>
                  <a:pt x="993471" y="398953"/>
                </a:lnTo>
                <a:close/>
              </a:path>
              <a:path w="1533525" h="1146810">
                <a:moveTo>
                  <a:pt x="940048" y="438848"/>
                </a:moveTo>
                <a:lnTo>
                  <a:pt x="909521" y="461646"/>
                </a:lnTo>
                <a:lnTo>
                  <a:pt x="915221" y="469277"/>
                </a:lnTo>
                <a:lnTo>
                  <a:pt x="945748" y="446479"/>
                </a:lnTo>
                <a:lnTo>
                  <a:pt x="940048" y="438848"/>
                </a:lnTo>
                <a:close/>
              </a:path>
              <a:path w="1533525" h="1146810">
                <a:moveTo>
                  <a:pt x="886627" y="478744"/>
                </a:moveTo>
                <a:lnTo>
                  <a:pt x="856100" y="501542"/>
                </a:lnTo>
                <a:lnTo>
                  <a:pt x="861799" y="509173"/>
                </a:lnTo>
                <a:lnTo>
                  <a:pt x="892326" y="486375"/>
                </a:lnTo>
                <a:lnTo>
                  <a:pt x="886627" y="478744"/>
                </a:lnTo>
                <a:close/>
              </a:path>
              <a:path w="1533525" h="1146810">
                <a:moveTo>
                  <a:pt x="833205" y="518640"/>
                </a:moveTo>
                <a:lnTo>
                  <a:pt x="802678" y="541436"/>
                </a:lnTo>
                <a:lnTo>
                  <a:pt x="808377" y="549067"/>
                </a:lnTo>
                <a:lnTo>
                  <a:pt x="838904" y="526271"/>
                </a:lnTo>
                <a:lnTo>
                  <a:pt x="833205" y="518640"/>
                </a:lnTo>
                <a:close/>
              </a:path>
              <a:path w="1533525" h="1146810">
                <a:moveTo>
                  <a:pt x="779782" y="558534"/>
                </a:moveTo>
                <a:lnTo>
                  <a:pt x="749255" y="581332"/>
                </a:lnTo>
                <a:lnTo>
                  <a:pt x="754955" y="588963"/>
                </a:lnTo>
                <a:lnTo>
                  <a:pt x="785482" y="566166"/>
                </a:lnTo>
                <a:lnTo>
                  <a:pt x="779782" y="558534"/>
                </a:lnTo>
                <a:close/>
              </a:path>
              <a:path w="1533525" h="1146810">
                <a:moveTo>
                  <a:pt x="726361" y="598430"/>
                </a:moveTo>
                <a:lnTo>
                  <a:pt x="695834" y="621226"/>
                </a:lnTo>
                <a:lnTo>
                  <a:pt x="701534" y="628859"/>
                </a:lnTo>
                <a:lnTo>
                  <a:pt x="732059" y="606061"/>
                </a:lnTo>
                <a:lnTo>
                  <a:pt x="726361" y="598430"/>
                </a:lnTo>
                <a:close/>
              </a:path>
              <a:path w="1533525" h="1146810">
                <a:moveTo>
                  <a:pt x="672938" y="638324"/>
                </a:moveTo>
                <a:lnTo>
                  <a:pt x="642411" y="661122"/>
                </a:lnTo>
                <a:lnTo>
                  <a:pt x="648111" y="668754"/>
                </a:lnTo>
                <a:lnTo>
                  <a:pt x="678638" y="645957"/>
                </a:lnTo>
                <a:lnTo>
                  <a:pt x="672938" y="638324"/>
                </a:lnTo>
                <a:close/>
              </a:path>
              <a:path w="1533525" h="1146810">
                <a:moveTo>
                  <a:pt x="619516" y="678220"/>
                </a:moveTo>
                <a:lnTo>
                  <a:pt x="588990" y="701018"/>
                </a:lnTo>
                <a:lnTo>
                  <a:pt x="594688" y="708649"/>
                </a:lnTo>
                <a:lnTo>
                  <a:pt x="625215" y="685852"/>
                </a:lnTo>
                <a:lnTo>
                  <a:pt x="619516" y="678220"/>
                </a:lnTo>
                <a:close/>
              </a:path>
              <a:path w="1533525" h="1146810">
                <a:moveTo>
                  <a:pt x="566094" y="718116"/>
                </a:moveTo>
                <a:lnTo>
                  <a:pt x="535567" y="740912"/>
                </a:lnTo>
                <a:lnTo>
                  <a:pt x="541267" y="748545"/>
                </a:lnTo>
                <a:lnTo>
                  <a:pt x="571794" y="725747"/>
                </a:lnTo>
                <a:lnTo>
                  <a:pt x="566094" y="718116"/>
                </a:lnTo>
                <a:close/>
              </a:path>
              <a:path w="1533525" h="1146810">
                <a:moveTo>
                  <a:pt x="512672" y="758010"/>
                </a:moveTo>
                <a:lnTo>
                  <a:pt x="482145" y="780808"/>
                </a:lnTo>
                <a:lnTo>
                  <a:pt x="487845" y="788440"/>
                </a:lnTo>
                <a:lnTo>
                  <a:pt x="518372" y="765643"/>
                </a:lnTo>
                <a:lnTo>
                  <a:pt x="512672" y="758010"/>
                </a:lnTo>
                <a:close/>
              </a:path>
              <a:path w="1533525" h="1146810">
                <a:moveTo>
                  <a:pt x="459251" y="797906"/>
                </a:moveTo>
                <a:lnTo>
                  <a:pt x="428724" y="820704"/>
                </a:lnTo>
                <a:lnTo>
                  <a:pt x="434422" y="828335"/>
                </a:lnTo>
                <a:lnTo>
                  <a:pt x="464949" y="805538"/>
                </a:lnTo>
                <a:lnTo>
                  <a:pt x="459251" y="797906"/>
                </a:lnTo>
                <a:close/>
              </a:path>
              <a:path w="1533525" h="1146810">
                <a:moveTo>
                  <a:pt x="405828" y="837802"/>
                </a:moveTo>
                <a:lnTo>
                  <a:pt x="375301" y="860598"/>
                </a:lnTo>
                <a:lnTo>
                  <a:pt x="381001" y="868230"/>
                </a:lnTo>
                <a:lnTo>
                  <a:pt x="411528" y="845433"/>
                </a:lnTo>
                <a:lnTo>
                  <a:pt x="405828" y="837802"/>
                </a:lnTo>
                <a:close/>
              </a:path>
              <a:path w="1533525" h="1146810">
                <a:moveTo>
                  <a:pt x="352405" y="877697"/>
                </a:moveTo>
                <a:lnTo>
                  <a:pt x="321880" y="900494"/>
                </a:lnTo>
                <a:lnTo>
                  <a:pt x="327578" y="908126"/>
                </a:lnTo>
                <a:lnTo>
                  <a:pt x="358105" y="885328"/>
                </a:lnTo>
                <a:lnTo>
                  <a:pt x="352405" y="877697"/>
                </a:lnTo>
                <a:close/>
              </a:path>
              <a:path w="1533525" h="1146810">
                <a:moveTo>
                  <a:pt x="298984" y="917592"/>
                </a:moveTo>
                <a:lnTo>
                  <a:pt x="268457" y="940389"/>
                </a:lnTo>
                <a:lnTo>
                  <a:pt x="274156" y="948021"/>
                </a:lnTo>
                <a:lnTo>
                  <a:pt x="304683" y="925224"/>
                </a:lnTo>
                <a:lnTo>
                  <a:pt x="298984" y="917592"/>
                </a:lnTo>
                <a:close/>
              </a:path>
              <a:path w="1533525" h="1146810">
                <a:moveTo>
                  <a:pt x="245562" y="957487"/>
                </a:moveTo>
                <a:lnTo>
                  <a:pt x="215035" y="980285"/>
                </a:lnTo>
                <a:lnTo>
                  <a:pt x="220734" y="987916"/>
                </a:lnTo>
                <a:lnTo>
                  <a:pt x="251261" y="965119"/>
                </a:lnTo>
                <a:lnTo>
                  <a:pt x="245562" y="957487"/>
                </a:lnTo>
                <a:close/>
              </a:path>
              <a:path w="1533525" h="1146810">
                <a:moveTo>
                  <a:pt x="192139" y="997383"/>
                </a:moveTo>
                <a:lnTo>
                  <a:pt x="161613" y="1020180"/>
                </a:lnTo>
                <a:lnTo>
                  <a:pt x="167312" y="1027812"/>
                </a:lnTo>
                <a:lnTo>
                  <a:pt x="197839" y="1005014"/>
                </a:lnTo>
                <a:lnTo>
                  <a:pt x="192139" y="997383"/>
                </a:lnTo>
                <a:close/>
              </a:path>
              <a:path w="1533525" h="1146810">
                <a:moveTo>
                  <a:pt x="138718" y="1037278"/>
                </a:moveTo>
                <a:lnTo>
                  <a:pt x="108191" y="1060075"/>
                </a:lnTo>
                <a:lnTo>
                  <a:pt x="113889" y="1067708"/>
                </a:lnTo>
                <a:lnTo>
                  <a:pt x="144416" y="1044910"/>
                </a:lnTo>
                <a:lnTo>
                  <a:pt x="138718" y="1037278"/>
                </a:lnTo>
                <a:close/>
              </a:path>
              <a:path w="1533525" h="1146810">
                <a:moveTo>
                  <a:pt x="38256" y="1070695"/>
                </a:moveTo>
                <a:lnTo>
                  <a:pt x="0" y="1146816"/>
                </a:lnTo>
                <a:lnTo>
                  <a:pt x="83851" y="1131749"/>
                </a:lnTo>
                <a:lnTo>
                  <a:pt x="65818" y="1107602"/>
                </a:lnTo>
                <a:lnTo>
                  <a:pt x="60468" y="1107602"/>
                </a:lnTo>
                <a:lnTo>
                  <a:pt x="54768" y="1099971"/>
                </a:lnTo>
                <a:lnTo>
                  <a:pt x="58203" y="1097405"/>
                </a:lnTo>
                <a:lnTo>
                  <a:pt x="38256" y="1070695"/>
                </a:lnTo>
                <a:close/>
              </a:path>
              <a:path w="1533525" h="1146810">
                <a:moveTo>
                  <a:pt x="58203" y="1097405"/>
                </a:moveTo>
                <a:lnTo>
                  <a:pt x="54768" y="1099971"/>
                </a:lnTo>
                <a:lnTo>
                  <a:pt x="60468" y="1107602"/>
                </a:lnTo>
                <a:lnTo>
                  <a:pt x="63903" y="1105037"/>
                </a:lnTo>
                <a:lnTo>
                  <a:pt x="58203" y="1097405"/>
                </a:lnTo>
                <a:close/>
              </a:path>
              <a:path w="1533525" h="1146810">
                <a:moveTo>
                  <a:pt x="63903" y="1105037"/>
                </a:moveTo>
                <a:lnTo>
                  <a:pt x="60468" y="1107602"/>
                </a:lnTo>
                <a:lnTo>
                  <a:pt x="65818" y="1107602"/>
                </a:lnTo>
                <a:lnTo>
                  <a:pt x="63903" y="1105037"/>
                </a:lnTo>
                <a:close/>
              </a:path>
              <a:path w="1533525" h="1146810">
                <a:moveTo>
                  <a:pt x="85295" y="1077173"/>
                </a:moveTo>
                <a:lnTo>
                  <a:pt x="58203" y="1097405"/>
                </a:lnTo>
                <a:lnTo>
                  <a:pt x="63903" y="1105037"/>
                </a:lnTo>
                <a:lnTo>
                  <a:pt x="90995" y="1084806"/>
                </a:lnTo>
                <a:lnTo>
                  <a:pt x="85295" y="107717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032966" y="3958530"/>
            <a:ext cx="1597025" cy="1147445"/>
          </a:xfrm>
          <a:custGeom>
            <a:avLst/>
            <a:gdLst/>
            <a:ahLst/>
            <a:cxnLst/>
            <a:rect l="l" t="t" r="r" b="b"/>
            <a:pathLst>
              <a:path w="1597025" h="1147445">
                <a:moveTo>
                  <a:pt x="5551" y="0"/>
                </a:moveTo>
                <a:lnTo>
                  <a:pt x="0" y="7739"/>
                </a:lnTo>
                <a:lnTo>
                  <a:pt x="30960" y="29945"/>
                </a:lnTo>
                <a:lnTo>
                  <a:pt x="36511" y="22204"/>
                </a:lnTo>
                <a:lnTo>
                  <a:pt x="5551" y="0"/>
                </a:lnTo>
                <a:close/>
              </a:path>
              <a:path w="1597025" h="1147445">
                <a:moveTo>
                  <a:pt x="59730" y="38858"/>
                </a:moveTo>
                <a:lnTo>
                  <a:pt x="54179" y="46598"/>
                </a:lnTo>
                <a:lnTo>
                  <a:pt x="85140" y="68803"/>
                </a:lnTo>
                <a:lnTo>
                  <a:pt x="90691" y="61064"/>
                </a:lnTo>
                <a:lnTo>
                  <a:pt x="59730" y="38858"/>
                </a:lnTo>
                <a:close/>
              </a:path>
              <a:path w="1597025" h="1147445">
                <a:moveTo>
                  <a:pt x="113911" y="77717"/>
                </a:moveTo>
                <a:lnTo>
                  <a:pt x="108360" y="85458"/>
                </a:lnTo>
                <a:lnTo>
                  <a:pt x="139320" y="107662"/>
                </a:lnTo>
                <a:lnTo>
                  <a:pt x="144871" y="99923"/>
                </a:lnTo>
                <a:lnTo>
                  <a:pt x="113911" y="77717"/>
                </a:lnTo>
                <a:close/>
              </a:path>
              <a:path w="1597025" h="1147445">
                <a:moveTo>
                  <a:pt x="168092" y="116577"/>
                </a:moveTo>
                <a:lnTo>
                  <a:pt x="162540" y="124317"/>
                </a:lnTo>
                <a:lnTo>
                  <a:pt x="193501" y="146522"/>
                </a:lnTo>
                <a:lnTo>
                  <a:pt x="199052" y="138781"/>
                </a:lnTo>
                <a:lnTo>
                  <a:pt x="168092" y="116577"/>
                </a:lnTo>
                <a:close/>
              </a:path>
              <a:path w="1597025" h="1147445">
                <a:moveTo>
                  <a:pt x="222272" y="155436"/>
                </a:moveTo>
                <a:lnTo>
                  <a:pt x="216721" y="163175"/>
                </a:lnTo>
                <a:lnTo>
                  <a:pt x="247681" y="185381"/>
                </a:lnTo>
                <a:lnTo>
                  <a:pt x="253232" y="177641"/>
                </a:lnTo>
                <a:lnTo>
                  <a:pt x="222272" y="155436"/>
                </a:lnTo>
                <a:close/>
              </a:path>
              <a:path w="1597025" h="1147445">
                <a:moveTo>
                  <a:pt x="276453" y="194296"/>
                </a:moveTo>
                <a:lnTo>
                  <a:pt x="270901" y="202035"/>
                </a:lnTo>
                <a:lnTo>
                  <a:pt x="301862" y="224241"/>
                </a:lnTo>
                <a:lnTo>
                  <a:pt x="307413" y="216500"/>
                </a:lnTo>
                <a:lnTo>
                  <a:pt x="276453" y="194296"/>
                </a:lnTo>
                <a:close/>
              </a:path>
              <a:path w="1597025" h="1147445">
                <a:moveTo>
                  <a:pt x="330633" y="233154"/>
                </a:moveTo>
                <a:lnTo>
                  <a:pt x="325081" y="240894"/>
                </a:lnTo>
                <a:lnTo>
                  <a:pt x="356041" y="263099"/>
                </a:lnTo>
                <a:lnTo>
                  <a:pt x="361593" y="255360"/>
                </a:lnTo>
                <a:lnTo>
                  <a:pt x="330633" y="233154"/>
                </a:lnTo>
                <a:close/>
              </a:path>
              <a:path w="1597025" h="1147445">
                <a:moveTo>
                  <a:pt x="384813" y="272013"/>
                </a:moveTo>
                <a:lnTo>
                  <a:pt x="379262" y="279754"/>
                </a:lnTo>
                <a:lnTo>
                  <a:pt x="410222" y="301959"/>
                </a:lnTo>
                <a:lnTo>
                  <a:pt x="415773" y="294219"/>
                </a:lnTo>
                <a:lnTo>
                  <a:pt x="384813" y="272013"/>
                </a:lnTo>
                <a:close/>
              </a:path>
              <a:path w="1597025" h="1147445">
                <a:moveTo>
                  <a:pt x="438994" y="310873"/>
                </a:moveTo>
                <a:lnTo>
                  <a:pt x="433443" y="318612"/>
                </a:lnTo>
                <a:lnTo>
                  <a:pt x="464403" y="340818"/>
                </a:lnTo>
                <a:lnTo>
                  <a:pt x="469954" y="333077"/>
                </a:lnTo>
                <a:lnTo>
                  <a:pt x="438994" y="310873"/>
                </a:lnTo>
                <a:close/>
              </a:path>
              <a:path w="1597025" h="1147445">
                <a:moveTo>
                  <a:pt x="493175" y="349732"/>
                </a:moveTo>
                <a:lnTo>
                  <a:pt x="487622" y="357471"/>
                </a:lnTo>
                <a:lnTo>
                  <a:pt x="518584" y="379677"/>
                </a:lnTo>
                <a:lnTo>
                  <a:pt x="524135" y="371937"/>
                </a:lnTo>
                <a:lnTo>
                  <a:pt x="493175" y="349732"/>
                </a:lnTo>
                <a:close/>
              </a:path>
              <a:path w="1597025" h="1147445">
                <a:moveTo>
                  <a:pt x="547354" y="388590"/>
                </a:moveTo>
                <a:lnTo>
                  <a:pt x="541803" y="396331"/>
                </a:lnTo>
                <a:lnTo>
                  <a:pt x="572763" y="418536"/>
                </a:lnTo>
                <a:lnTo>
                  <a:pt x="578314" y="410796"/>
                </a:lnTo>
                <a:lnTo>
                  <a:pt x="547354" y="388590"/>
                </a:lnTo>
                <a:close/>
              </a:path>
              <a:path w="1597025" h="1147445">
                <a:moveTo>
                  <a:pt x="601535" y="427450"/>
                </a:moveTo>
                <a:lnTo>
                  <a:pt x="595984" y="435190"/>
                </a:lnTo>
                <a:lnTo>
                  <a:pt x="626944" y="457395"/>
                </a:lnTo>
                <a:lnTo>
                  <a:pt x="632495" y="449656"/>
                </a:lnTo>
                <a:lnTo>
                  <a:pt x="601535" y="427450"/>
                </a:lnTo>
                <a:close/>
              </a:path>
              <a:path w="1597025" h="1147445">
                <a:moveTo>
                  <a:pt x="655716" y="466309"/>
                </a:moveTo>
                <a:lnTo>
                  <a:pt x="650165" y="474050"/>
                </a:lnTo>
                <a:lnTo>
                  <a:pt x="681125" y="496255"/>
                </a:lnTo>
                <a:lnTo>
                  <a:pt x="686676" y="488515"/>
                </a:lnTo>
                <a:lnTo>
                  <a:pt x="655716" y="466309"/>
                </a:lnTo>
                <a:close/>
              </a:path>
              <a:path w="1597025" h="1147445">
                <a:moveTo>
                  <a:pt x="709896" y="505169"/>
                </a:moveTo>
                <a:lnTo>
                  <a:pt x="704345" y="512908"/>
                </a:lnTo>
                <a:lnTo>
                  <a:pt x="735305" y="535114"/>
                </a:lnTo>
                <a:lnTo>
                  <a:pt x="740857" y="527373"/>
                </a:lnTo>
                <a:lnTo>
                  <a:pt x="709896" y="505169"/>
                </a:lnTo>
                <a:close/>
              </a:path>
              <a:path w="1597025" h="1147445">
                <a:moveTo>
                  <a:pt x="764076" y="544028"/>
                </a:moveTo>
                <a:lnTo>
                  <a:pt x="758525" y="551768"/>
                </a:lnTo>
                <a:lnTo>
                  <a:pt x="789485" y="573973"/>
                </a:lnTo>
                <a:lnTo>
                  <a:pt x="795037" y="566233"/>
                </a:lnTo>
                <a:lnTo>
                  <a:pt x="764076" y="544028"/>
                </a:lnTo>
                <a:close/>
              </a:path>
              <a:path w="1597025" h="1147445">
                <a:moveTo>
                  <a:pt x="818257" y="582886"/>
                </a:moveTo>
                <a:lnTo>
                  <a:pt x="812706" y="590627"/>
                </a:lnTo>
                <a:lnTo>
                  <a:pt x="843666" y="612832"/>
                </a:lnTo>
                <a:lnTo>
                  <a:pt x="849217" y="605092"/>
                </a:lnTo>
                <a:lnTo>
                  <a:pt x="818257" y="582886"/>
                </a:lnTo>
                <a:close/>
              </a:path>
              <a:path w="1597025" h="1147445">
                <a:moveTo>
                  <a:pt x="872437" y="621746"/>
                </a:moveTo>
                <a:lnTo>
                  <a:pt x="866886" y="629486"/>
                </a:lnTo>
                <a:lnTo>
                  <a:pt x="897846" y="651691"/>
                </a:lnTo>
                <a:lnTo>
                  <a:pt x="903397" y="643952"/>
                </a:lnTo>
                <a:lnTo>
                  <a:pt x="872437" y="621746"/>
                </a:lnTo>
                <a:close/>
              </a:path>
              <a:path w="1597025" h="1147445">
                <a:moveTo>
                  <a:pt x="926618" y="660605"/>
                </a:moveTo>
                <a:lnTo>
                  <a:pt x="921067" y="668345"/>
                </a:lnTo>
                <a:lnTo>
                  <a:pt x="952027" y="690551"/>
                </a:lnTo>
                <a:lnTo>
                  <a:pt x="957578" y="682810"/>
                </a:lnTo>
                <a:lnTo>
                  <a:pt x="926618" y="660605"/>
                </a:lnTo>
                <a:close/>
              </a:path>
              <a:path w="1597025" h="1147445">
                <a:moveTo>
                  <a:pt x="980798" y="699465"/>
                </a:moveTo>
                <a:lnTo>
                  <a:pt x="975246" y="707204"/>
                </a:lnTo>
                <a:lnTo>
                  <a:pt x="1006207" y="729410"/>
                </a:lnTo>
                <a:lnTo>
                  <a:pt x="1011759" y="721669"/>
                </a:lnTo>
                <a:lnTo>
                  <a:pt x="980798" y="699465"/>
                </a:lnTo>
                <a:close/>
              </a:path>
              <a:path w="1597025" h="1147445">
                <a:moveTo>
                  <a:pt x="1034978" y="738324"/>
                </a:moveTo>
                <a:lnTo>
                  <a:pt x="1029427" y="746064"/>
                </a:lnTo>
                <a:lnTo>
                  <a:pt x="1060387" y="768268"/>
                </a:lnTo>
                <a:lnTo>
                  <a:pt x="1065938" y="760529"/>
                </a:lnTo>
                <a:lnTo>
                  <a:pt x="1034978" y="738324"/>
                </a:lnTo>
                <a:close/>
              </a:path>
              <a:path w="1597025" h="1147445">
                <a:moveTo>
                  <a:pt x="1089159" y="777182"/>
                </a:moveTo>
                <a:lnTo>
                  <a:pt x="1083608" y="784923"/>
                </a:lnTo>
                <a:lnTo>
                  <a:pt x="1114568" y="807128"/>
                </a:lnTo>
                <a:lnTo>
                  <a:pt x="1120119" y="799388"/>
                </a:lnTo>
                <a:lnTo>
                  <a:pt x="1089159" y="777182"/>
                </a:lnTo>
                <a:close/>
              </a:path>
              <a:path w="1597025" h="1147445">
                <a:moveTo>
                  <a:pt x="1143340" y="816042"/>
                </a:moveTo>
                <a:lnTo>
                  <a:pt x="1137789" y="823782"/>
                </a:lnTo>
                <a:lnTo>
                  <a:pt x="1168749" y="845987"/>
                </a:lnTo>
                <a:lnTo>
                  <a:pt x="1174300" y="838248"/>
                </a:lnTo>
                <a:lnTo>
                  <a:pt x="1143340" y="816042"/>
                </a:lnTo>
                <a:close/>
              </a:path>
              <a:path w="1597025" h="1147445">
                <a:moveTo>
                  <a:pt x="1197519" y="854901"/>
                </a:moveTo>
                <a:lnTo>
                  <a:pt x="1191968" y="862641"/>
                </a:lnTo>
                <a:lnTo>
                  <a:pt x="1222929" y="884847"/>
                </a:lnTo>
                <a:lnTo>
                  <a:pt x="1228481" y="877106"/>
                </a:lnTo>
                <a:lnTo>
                  <a:pt x="1197519" y="854901"/>
                </a:lnTo>
                <a:close/>
              </a:path>
              <a:path w="1597025" h="1147445">
                <a:moveTo>
                  <a:pt x="1251700" y="893761"/>
                </a:moveTo>
                <a:lnTo>
                  <a:pt x="1246149" y="901500"/>
                </a:lnTo>
                <a:lnTo>
                  <a:pt x="1277109" y="923706"/>
                </a:lnTo>
                <a:lnTo>
                  <a:pt x="1282660" y="915965"/>
                </a:lnTo>
                <a:lnTo>
                  <a:pt x="1251700" y="893761"/>
                </a:lnTo>
                <a:close/>
              </a:path>
              <a:path w="1597025" h="1147445">
                <a:moveTo>
                  <a:pt x="1305881" y="932619"/>
                </a:moveTo>
                <a:lnTo>
                  <a:pt x="1300330" y="940360"/>
                </a:lnTo>
                <a:lnTo>
                  <a:pt x="1331290" y="962564"/>
                </a:lnTo>
                <a:lnTo>
                  <a:pt x="1336841" y="954825"/>
                </a:lnTo>
                <a:lnTo>
                  <a:pt x="1305881" y="932619"/>
                </a:lnTo>
                <a:close/>
              </a:path>
              <a:path w="1597025" h="1147445">
                <a:moveTo>
                  <a:pt x="1360062" y="971478"/>
                </a:moveTo>
                <a:lnTo>
                  <a:pt x="1354510" y="979219"/>
                </a:lnTo>
                <a:lnTo>
                  <a:pt x="1385470" y="1001424"/>
                </a:lnTo>
                <a:lnTo>
                  <a:pt x="1391022" y="993684"/>
                </a:lnTo>
                <a:lnTo>
                  <a:pt x="1360062" y="971478"/>
                </a:lnTo>
                <a:close/>
              </a:path>
              <a:path w="1597025" h="1147445">
                <a:moveTo>
                  <a:pt x="1414241" y="1010338"/>
                </a:moveTo>
                <a:lnTo>
                  <a:pt x="1408690" y="1018078"/>
                </a:lnTo>
                <a:lnTo>
                  <a:pt x="1439651" y="1040283"/>
                </a:lnTo>
                <a:lnTo>
                  <a:pt x="1445202" y="1032543"/>
                </a:lnTo>
                <a:lnTo>
                  <a:pt x="1414241" y="1010338"/>
                </a:lnTo>
                <a:close/>
              </a:path>
              <a:path w="1597025" h="1147445">
                <a:moveTo>
                  <a:pt x="1468422" y="1049197"/>
                </a:moveTo>
                <a:lnTo>
                  <a:pt x="1462871" y="1056937"/>
                </a:lnTo>
                <a:lnTo>
                  <a:pt x="1493831" y="1079143"/>
                </a:lnTo>
                <a:lnTo>
                  <a:pt x="1499382" y="1071402"/>
                </a:lnTo>
                <a:lnTo>
                  <a:pt x="1468422" y="1049197"/>
                </a:lnTo>
                <a:close/>
              </a:path>
              <a:path w="1597025" h="1147445">
                <a:moveTo>
                  <a:pt x="1531736" y="1106328"/>
                </a:moveTo>
                <a:lnTo>
                  <a:pt x="1512307" y="1133419"/>
                </a:lnTo>
                <a:lnTo>
                  <a:pt x="1596433" y="1146869"/>
                </a:lnTo>
                <a:lnTo>
                  <a:pt x="1578970" y="1113730"/>
                </a:lnTo>
                <a:lnTo>
                  <a:pt x="1542056" y="1113730"/>
                </a:lnTo>
                <a:lnTo>
                  <a:pt x="1531736" y="1106328"/>
                </a:lnTo>
                <a:close/>
              </a:path>
              <a:path w="1597025" h="1147445">
                <a:moveTo>
                  <a:pt x="1537288" y="1098588"/>
                </a:moveTo>
                <a:lnTo>
                  <a:pt x="1531736" y="1106328"/>
                </a:lnTo>
                <a:lnTo>
                  <a:pt x="1542056" y="1113730"/>
                </a:lnTo>
                <a:lnTo>
                  <a:pt x="1547608" y="1105990"/>
                </a:lnTo>
                <a:lnTo>
                  <a:pt x="1537288" y="1098588"/>
                </a:lnTo>
                <a:close/>
              </a:path>
              <a:path w="1597025" h="1147445">
                <a:moveTo>
                  <a:pt x="1556717" y="1071499"/>
                </a:moveTo>
                <a:lnTo>
                  <a:pt x="1537288" y="1098588"/>
                </a:lnTo>
                <a:lnTo>
                  <a:pt x="1547608" y="1105990"/>
                </a:lnTo>
                <a:lnTo>
                  <a:pt x="1542056" y="1113730"/>
                </a:lnTo>
                <a:lnTo>
                  <a:pt x="1578970" y="1113730"/>
                </a:lnTo>
                <a:lnTo>
                  <a:pt x="1556717" y="1071499"/>
                </a:lnTo>
                <a:close/>
              </a:path>
              <a:path w="1597025" h="1147445">
                <a:moveTo>
                  <a:pt x="1522602" y="1088055"/>
                </a:moveTo>
                <a:lnTo>
                  <a:pt x="1517051" y="1095796"/>
                </a:lnTo>
                <a:lnTo>
                  <a:pt x="1531736" y="1106328"/>
                </a:lnTo>
                <a:lnTo>
                  <a:pt x="1537288" y="1098588"/>
                </a:lnTo>
                <a:lnTo>
                  <a:pt x="1522602" y="10880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461789" y="3960262"/>
            <a:ext cx="578485" cy="1145540"/>
          </a:xfrm>
          <a:custGeom>
            <a:avLst/>
            <a:gdLst/>
            <a:ahLst/>
            <a:cxnLst/>
            <a:rect l="l" t="t" r="r" b="b"/>
            <a:pathLst>
              <a:path w="578485" h="1145539">
                <a:moveTo>
                  <a:pt x="569696" y="0"/>
                </a:moveTo>
                <a:lnTo>
                  <a:pt x="552599" y="34048"/>
                </a:lnTo>
                <a:lnTo>
                  <a:pt x="561111" y="38322"/>
                </a:lnTo>
                <a:lnTo>
                  <a:pt x="578208" y="4274"/>
                </a:lnTo>
                <a:lnTo>
                  <a:pt x="569696" y="0"/>
                </a:lnTo>
                <a:close/>
              </a:path>
              <a:path w="578485" h="1145539">
                <a:moveTo>
                  <a:pt x="539776" y="59584"/>
                </a:moveTo>
                <a:lnTo>
                  <a:pt x="522678" y="93633"/>
                </a:lnTo>
                <a:lnTo>
                  <a:pt x="531191" y="97908"/>
                </a:lnTo>
                <a:lnTo>
                  <a:pt x="548288" y="63859"/>
                </a:lnTo>
                <a:lnTo>
                  <a:pt x="539776" y="59584"/>
                </a:lnTo>
                <a:close/>
              </a:path>
              <a:path w="578485" h="1145539">
                <a:moveTo>
                  <a:pt x="509855" y="119169"/>
                </a:moveTo>
                <a:lnTo>
                  <a:pt x="492758" y="153217"/>
                </a:lnTo>
                <a:lnTo>
                  <a:pt x="501271" y="157492"/>
                </a:lnTo>
                <a:lnTo>
                  <a:pt x="518368" y="123443"/>
                </a:lnTo>
                <a:lnTo>
                  <a:pt x="509855" y="119169"/>
                </a:lnTo>
                <a:close/>
              </a:path>
              <a:path w="578485" h="1145539">
                <a:moveTo>
                  <a:pt x="479935" y="178753"/>
                </a:moveTo>
                <a:lnTo>
                  <a:pt x="462838" y="212802"/>
                </a:lnTo>
                <a:lnTo>
                  <a:pt x="471350" y="217077"/>
                </a:lnTo>
                <a:lnTo>
                  <a:pt x="488448" y="183028"/>
                </a:lnTo>
                <a:lnTo>
                  <a:pt x="479935" y="178753"/>
                </a:lnTo>
                <a:close/>
              </a:path>
              <a:path w="578485" h="1145539">
                <a:moveTo>
                  <a:pt x="450015" y="238338"/>
                </a:moveTo>
                <a:lnTo>
                  <a:pt x="432918" y="272387"/>
                </a:lnTo>
                <a:lnTo>
                  <a:pt x="441430" y="276661"/>
                </a:lnTo>
                <a:lnTo>
                  <a:pt x="458527" y="242613"/>
                </a:lnTo>
                <a:lnTo>
                  <a:pt x="450015" y="238338"/>
                </a:lnTo>
                <a:close/>
              </a:path>
              <a:path w="578485" h="1145539">
                <a:moveTo>
                  <a:pt x="420095" y="297924"/>
                </a:moveTo>
                <a:lnTo>
                  <a:pt x="402997" y="331971"/>
                </a:lnTo>
                <a:lnTo>
                  <a:pt x="411510" y="336246"/>
                </a:lnTo>
                <a:lnTo>
                  <a:pt x="428607" y="302197"/>
                </a:lnTo>
                <a:lnTo>
                  <a:pt x="420095" y="297924"/>
                </a:lnTo>
                <a:close/>
              </a:path>
              <a:path w="578485" h="1145539">
                <a:moveTo>
                  <a:pt x="390175" y="357508"/>
                </a:moveTo>
                <a:lnTo>
                  <a:pt x="373077" y="391556"/>
                </a:lnTo>
                <a:lnTo>
                  <a:pt x="381590" y="395831"/>
                </a:lnTo>
                <a:lnTo>
                  <a:pt x="398687" y="361782"/>
                </a:lnTo>
                <a:lnTo>
                  <a:pt x="390175" y="357508"/>
                </a:lnTo>
                <a:close/>
              </a:path>
              <a:path w="578485" h="1145539">
                <a:moveTo>
                  <a:pt x="360254" y="417093"/>
                </a:moveTo>
                <a:lnTo>
                  <a:pt x="343157" y="451142"/>
                </a:lnTo>
                <a:lnTo>
                  <a:pt x="351669" y="455415"/>
                </a:lnTo>
                <a:lnTo>
                  <a:pt x="368767" y="421366"/>
                </a:lnTo>
                <a:lnTo>
                  <a:pt x="360254" y="417093"/>
                </a:lnTo>
                <a:close/>
              </a:path>
              <a:path w="578485" h="1145539">
                <a:moveTo>
                  <a:pt x="330334" y="476677"/>
                </a:moveTo>
                <a:lnTo>
                  <a:pt x="313237" y="510726"/>
                </a:lnTo>
                <a:lnTo>
                  <a:pt x="321749" y="515000"/>
                </a:lnTo>
                <a:lnTo>
                  <a:pt x="338847" y="480951"/>
                </a:lnTo>
                <a:lnTo>
                  <a:pt x="330334" y="476677"/>
                </a:lnTo>
                <a:close/>
              </a:path>
              <a:path w="578485" h="1145539">
                <a:moveTo>
                  <a:pt x="300414" y="536262"/>
                </a:moveTo>
                <a:lnTo>
                  <a:pt x="283316" y="570311"/>
                </a:lnTo>
                <a:lnTo>
                  <a:pt x="291829" y="574584"/>
                </a:lnTo>
                <a:lnTo>
                  <a:pt x="308926" y="540537"/>
                </a:lnTo>
                <a:lnTo>
                  <a:pt x="300414" y="536262"/>
                </a:lnTo>
                <a:close/>
              </a:path>
              <a:path w="578485" h="1145539">
                <a:moveTo>
                  <a:pt x="270494" y="595847"/>
                </a:moveTo>
                <a:lnTo>
                  <a:pt x="253396" y="629895"/>
                </a:lnTo>
                <a:lnTo>
                  <a:pt x="261909" y="634169"/>
                </a:lnTo>
                <a:lnTo>
                  <a:pt x="279006" y="600121"/>
                </a:lnTo>
                <a:lnTo>
                  <a:pt x="270494" y="595847"/>
                </a:lnTo>
                <a:close/>
              </a:path>
              <a:path w="578485" h="1145539">
                <a:moveTo>
                  <a:pt x="240573" y="655431"/>
                </a:moveTo>
                <a:lnTo>
                  <a:pt x="223476" y="689480"/>
                </a:lnTo>
                <a:lnTo>
                  <a:pt x="231988" y="693754"/>
                </a:lnTo>
                <a:lnTo>
                  <a:pt x="249086" y="659706"/>
                </a:lnTo>
                <a:lnTo>
                  <a:pt x="240573" y="655431"/>
                </a:lnTo>
                <a:close/>
              </a:path>
              <a:path w="578485" h="1145539">
                <a:moveTo>
                  <a:pt x="210653" y="715016"/>
                </a:moveTo>
                <a:lnTo>
                  <a:pt x="193556" y="749065"/>
                </a:lnTo>
                <a:lnTo>
                  <a:pt x="202068" y="753339"/>
                </a:lnTo>
                <a:lnTo>
                  <a:pt x="219166" y="719291"/>
                </a:lnTo>
                <a:lnTo>
                  <a:pt x="210653" y="715016"/>
                </a:lnTo>
                <a:close/>
              </a:path>
              <a:path w="578485" h="1145539">
                <a:moveTo>
                  <a:pt x="180733" y="774600"/>
                </a:moveTo>
                <a:lnTo>
                  <a:pt x="163636" y="808649"/>
                </a:lnTo>
                <a:lnTo>
                  <a:pt x="172148" y="812924"/>
                </a:lnTo>
                <a:lnTo>
                  <a:pt x="189245" y="778875"/>
                </a:lnTo>
                <a:lnTo>
                  <a:pt x="180733" y="774600"/>
                </a:lnTo>
                <a:close/>
              </a:path>
              <a:path w="578485" h="1145539">
                <a:moveTo>
                  <a:pt x="150813" y="834185"/>
                </a:moveTo>
                <a:lnTo>
                  <a:pt x="133715" y="868234"/>
                </a:lnTo>
                <a:lnTo>
                  <a:pt x="142228" y="872509"/>
                </a:lnTo>
                <a:lnTo>
                  <a:pt x="159325" y="838460"/>
                </a:lnTo>
                <a:lnTo>
                  <a:pt x="150813" y="834185"/>
                </a:lnTo>
                <a:close/>
              </a:path>
              <a:path w="578485" h="1145539">
                <a:moveTo>
                  <a:pt x="120892" y="893770"/>
                </a:moveTo>
                <a:lnTo>
                  <a:pt x="103795" y="927818"/>
                </a:lnTo>
                <a:lnTo>
                  <a:pt x="112307" y="932093"/>
                </a:lnTo>
                <a:lnTo>
                  <a:pt x="129405" y="898044"/>
                </a:lnTo>
                <a:lnTo>
                  <a:pt x="120892" y="893770"/>
                </a:lnTo>
                <a:close/>
              </a:path>
              <a:path w="578485" h="1145539">
                <a:moveTo>
                  <a:pt x="90972" y="953354"/>
                </a:moveTo>
                <a:lnTo>
                  <a:pt x="73875" y="987403"/>
                </a:lnTo>
                <a:lnTo>
                  <a:pt x="82387" y="991678"/>
                </a:lnTo>
                <a:lnTo>
                  <a:pt x="99485" y="957629"/>
                </a:lnTo>
                <a:lnTo>
                  <a:pt x="90972" y="953354"/>
                </a:lnTo>
                <a:close/>
              </a:path>
              <a:path w="578485" h="1145539">
                <a:moveTo>
                  <a:pt x="61052" y="1012939"/>
                </a:moveTo>
                <a:lnTo>
                  <a:pt x="43955" y="1046988"/>
                </a:lnTo>
                <a:lnTo>
                  <a:pt x="52467" y="1051262"/>
                </a:lnTo>
                <a:lnTo>
                  <a:pt x="69564" y="1017214"/>
                </a:lnTo>
                <a:lnTo>
                  <a:pt x="61052" y="1012939"/>
                </a:lnTo>
                <a:close/>
              </a:path>
              <a:path w="578485" h="1145539">
                <a:moveTo>
                  <a:pt x="146" y="1059943"/>
                </a:moveTo>
                <a:lnTo>
                  <a:pt x="0" y="1145137"/>
                </a:lnTo>
                <a:lnTo>
                  <a:pt x="68242" y="1094138"/>
                </a:lnTo>
                <a:lnTo>
                  <a:pt x="61051" y="1090527"/>
                </a:lnTo>
                <a:lnTo>
                  <a:pt x="32750" y="1090527"/>
                </a:lnTo>
                <a:lnTo>
                  <a:pt x="24239" y="1086252"/>
                </a:lnTo>
                <a:lnTo>
                  <a:pt x="29938" y="1074903"/>
                </a:lnTo>
                <a:lnTo>
                  <a:pt x="146" y="1059943"/>
                </a:lnTo>
                <a:close/>
              </a:path>
              <a:path w="578485" h="1145539">
                <a:moveTo>
                  <a:pt x="29938" y="1074903"/>
                </a:moveTo>
                <a:lnTo>
                  <a:pt x="24239" y="1086252"/>
                </a:lnTo>
                <a:lnTo>
                  <a:pt x="32750" y="1090527"/>
                </a:lnTo>
                <a:lnTo>
                  <a:pt x="38449" y="1079177"/>
                </a:lnTo>
                <a:lnTo>
                  <a:pt x="29938" y="1074903"/>
                </a:lnTo>
                <a:close/>
              </a:path>
              <a:path w="578485" h="1145539">
                <a:moveTo>
                  <a:pt x="38449" y="1079177"/>
                </a:moveTo>
                <a:lnTo>
                  <a:pt x="32750" y="1090527"/>
                </a:lnTo>
                <a:lnTo>
                  <a:pt x="61051" y="1090527"/>
                </a:lnTo>
                <a:lnTo>
                  <a:pt x="38449" y="1079177"/>
                </a:lnTo>
                <a:close/>
              </a:path>
              <a:path w="578485" h="1145539">
                <a:moveTo>
                  <a:pt x="31132" y="1072525"/>
                </a:moveTo>
                <a:lnTo>
                  <a:pt x="29938" y="1074903"/>
                </a:lnTo>
                <a:lnTo>
                  <a:pt x="38449" y="1079177"/>
                </a:lnTo>
                <a:lnTo>
                  <a:pt x="39644" y="1076798"/>
                </a:lnTo>
                <a:lnTo>
                  <a:pt x="31132" y="107252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022877" y="3956184"/>
            <a:ext cx="566420" cy="1149350"/>
          </a:xfrm>
          <a:custGeom>
            <a:avLst/>
            <a:gdLst/>
            <a:ahLst/>
            <a:cxnLst/>
            <a:rect l="l" t="t" r="r" b="b"/>
            <a:pathLst>
              <a:path w="566420" h="1149350">
                <a:moveTo>
                  <a:pt x="514963" y="1078243"/>
                </a:moveTo>
                <a:lnTo>
                  <a:pt x="489234" y="1090674"/>
                </a:lnTo>
                <a:lnTo>
                  <a:pt x="565122" y="1149215"/>
                </a:lnTo>
                <a:lnTo>
                  <a:pt x="565909" y="1091107"/>
                </a:lnTo>
                <a:lnTo>
                  <a:pt x="521178" y="1091107"/>
                </a:lnTo>
                <a:lnTo>
                  <a:pt x="514963" y="1078243"/>
                </a:lnTo>
                <a:close/>
              </a:path>
              <a:path w="566420" h="1149350">
                <a:moveTo>
                  <a:pt x="540692" y="1065812"/>
                </a:moveTo>
                <a:lnTo>
                  <a:pt x="514963" y="1078243"/>
                </a:lnTo>
                <a:lnTo>
                  <a:pt x="521178" y="1091107"/>
                </a:lnTo>
                <a:lnTo>
                  <a:pt x="546907" y="1078675"/>
                </a:lnTo>
                <a:lnTo>
                  <a:pt x="540692" y="1065812"/>
                </a:lnTo>
                <a:close/>
              </a:path>
              <a:path w="566420" h="1149350">
                <a:moveTo>
                  <a:pt x="566421" y="1053381"/>
                </a:moveTo>
                <a:lnTo>
                  <a:pt x="540692" y="1065812"/>
                </a:lnTo>
                <a:lnTo>
                  <a:pt x="546907" y="1078675"/>
                </a:lnTo>
                <a:lnTo>
                  <a:pt x="521178" y="1091107"/>
                </a:lnTo>
                <a:lnTo>
                  <a:pt x="565909" y="1091107"/>
                </a:lnTo>
                <a:lnTo>
                  <a:pt x="566421" y="1053381"/>
                </a:lnTo>
                <a:close/>
              </a:path>
              <a:path w="566420" h="1149350">
                <a:moveTo>
                  <a:pt x="25728" y="0"/>
                </a:moveTo>
                <a:lnTo>
                  <a:pt x="0" y="12430"/>
                </a:lnTo>
                <a:lnTo>
                  <a:pt x="514963" y="1078243"/>
                </a:lnTo>
                <a:lnTo>
                  <a:pt x="540692" y="1065812"/>
                </a:lnTo>
                <a:lnTo>
                  <a:pt x="2572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5488940" y="2880359"/>
            <a:ext cx="153035" cy="290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Arial"/>
                <a:cs typeface="Arial"/>
              </a:rPr>
              <a:t>a</a:t>
            </a:r>
            <a:endParaRPr sz="18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022340" y="2179320"/>
            <a:ext cx="139700" cy="290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solidFill>
                  <a:srgbClr val="0000FF"/>
                </a:solidFill>
                <a:latin typeface="Arial"/>
                <a:cs typeface="Arial"/>
              </a:rPr>
              <a:t>s</a:t>
            </a:r>
            <a:endParaRPr sz="18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908103" y="5151120"/>
            <a:ext cx="254000" cy="290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solidFill>
                  <a:srgbClr val="333399"/>
                </a:solidFill>
                <a:latin typeface="Arial"/>
                <a:cs typeface="Arial"/>
              </a:rPr>
              <a:t>s</a:t>
            </a:r>
            <a:r>
              <a:rPr sz="1800" dirty="0">
                <a:solidFill>
                  <a:srgbClr val="333399"/>
                </a:solidFill>
                <a:latin typeface="MS PGothic"/>
                <a:cs typeface="MS PGothic"/>
              </a:rPr>
              <a:t>’</a:t>
            </a:r>
            <a:endParaRPr sz="1800">
              <a:latin typeface="MS PGothic"/>
              <a:cs typeface="MS PGothic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336540" y="3627120"/>
            <a:ext cx="394335" cy="290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solidFill>
                  <a:srgbClr val="008000"/>
                </a:solidFill>
                <a:latin typeface="Arial"/>
                <a:cs typeface="Arial"/>
              </a:rPr>
              <a:t>s,</a:t>
            </a:r>
            <a:r>
              <a:rPr sz="1800" spc="-105" dirty="0">
                <a:solidFill>
                  <a:srgbClr val="00800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8000"/>
                </a:solidFill>
                <a:latin typeface="Arial"/>
                <a:cs typeface="Arial"/>
              </a:rPr>
              <a:t>a</a:t>
            </a:r>
            <a:endParaRPr sz="1800">
              <a:latin typeface="Arial"/>
              <a:cs typeface="Arial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5561488" y="5481768"/>
            <a:ext cx="1906270" cy="481330"/>
          </a:xfrm>
          <a:custGeom>
            <a:avLst/>
            <a:gdLst/>
            <a:ahLst/>
            <a:cxnLst/>
            <a:rect l="l" t="t" r="r" b="b"/>
            <a:pathLst>
              <a:path w="1906270" h="481329">
                <a:moveTo>
                  <a:pt x="2222" y="0"/>
                </a:moveTo>
                <a:lnTo>
                  <a:pt x="0" y="9262"/>
                </a:lnTo>
                <a:lnTo>
                  <a:pt x="37047" y="18154"/>
                </a:lnTo>
                <a:lnTo>
                  <a:pt x="39270" y="8892"/>
                </a:lnTo>
                <a:lnTo>
                  <a:pt x="2222" y="0"/>
                </a:lnTo>
                <a:close/>
              </a:path>
              <a:path w="1906270" h="481329">
                <a:moveTo>
                  <a:pt x="67055" y="15561"/>
                </a:moveTo>
                <a:lnTo>
                  <a:pt x="64833" y="24822"/>
                </a:lnTo>
                <a:lnTo>
                  <a:pt x="101881" y="33714"/>
                </a:lnTo>
                <a:lnTo>
                  <a:pt x="104104" y="24452"/>
                </a:lnTo>
                <a:lnTo>
                  <a:pt x="67055" y="15561"/>
                </a:lnTo>
                <a:close/>
              </a:path>
              <a:path w="1906270" h="481329">
                <a:moveTo>
                  <a:pt x="131890" y="31121"/>
                </a:moveTo>
                <a:lnTo>
                  <a:pt x="129666" y="40383"/>
                </a:lnTo>
                <a:lnTo>
                  <a:pt x="166715" y="49274"/>
                </a:lnTo>
                <a:lnTo>
                  <a:pt x="168937" y="40012"/>
                </a:lnTo>
                <a:lnTo>
                  <a:pt x="131890" y="31121"/>
                </a:lnTo>
                <a:close/>
              </a:path>
              <a:path w="1906270" h="481329">
                <a:moveTo>
                  <a:pt x="196724" y="46681"/>
                </a:moveTo>
                <a:lnTo>
                  <a:pt x="194501" y="55943"/>
                </a:lnTo>
                <a:lnTo>
                  <a:pt x="231548" y="64834"/>
                </a:lnTo>
                <a:lnTo>
                  <a:pt x="233772" y="55572"/>
                </a:lnTo>
                <a:lnTo>
                  <a:pt x="196724" y="46681"/>
                </a:lnTo>
                <a:close/>
              </a:path>
              <a:path w="1906270" h="481329">
                <a:moveTo>
                  <a:pt x="261557" y="62241"/>
                </a:moveTo>
                <a:lnTo>
                  <a:pt x="259335" y="71503"/>
                </a:lnTo>
                <a:lnTo>
                  <a:pt x="296383" y="80394"/>
                </a:lnTo>
                <a:lnTo>
                  <a:pt x="298606" y="71132"/>
                </a:lnTo>
                <a:lnTo>
                  <a:pt x="261557" y="62241"/>
                </a:lnTo>
                <a:close/>
              </a:path>
              <a:path w="1906270" h="481329">
                <a:moveTo>
                  <a:pt x="326392" y="77801"/>
                </a:moveTo>
                <a:lnTo>
                  <a:pt x="324168" y="87063"/>
                </a:lnTo>
                <a:lnTo>
                  <a:pt x="361217" y="95954"/>
                </a:lnTo>
                <a:lnTo>
                  <a:pt x="363439" y="86692"/>
                </a:lnTo>
                <a:lnTo>
                  <a:pt x="326392" y="77801"/>
                </a:lnTo>
                <a:close/>
              </a:path>
              <a:path w="1906270" h="481329">
                <a:moveTo>
                  <a:pt x="391226" y="93361"/>
                </a:moveTo>
                <a:lnTo>
                  <a:pt x="389003" y="102623"/>
                </a:lnTo>
                <a:lnTo>
                  <a:pt x="426050" y="111514"/>
                </a:lnTo>
                <a:lnTo>
                  <a:pt x="428274" y="102252"/>
                </a:lnTo>
                <a:lnTo>
                  <a:pt x="391226" y="93361"/>
                </a:lnTo>
                <a:close/>
              </a:path>
              <a:path w="1906270" h="481329">
                <a:moveTo>
                  <a:pt x="456059" y="108921"/>
                </a:moveTo>
                <a:lnTo>
                  <a:pt x="453837" y="118183"/>
                </a:lnTo>
                <a:lnTo>
                  <a:pt x="490885" y="127075"/>
                </a:lnTo>
                <a:lnTo>
                  <a:pt x="493107" y="117813"/>
                </a:lnTo>
                <a:lnTo>
                  <a:pt x="456059" y="108921"/>
                </a:lnTo>
                <a:close/>
              </a:path>
              <a:path w="1906270" h="481329">
                <a:moveTo>
                  <a:pt x="520894" y="124481"/>
                </a:moveTo>
                <a:lnTo>
                  <a:pt x="518670" y="133743"/>
                </a:lnTo>
                <a:lnTo>
                  <a:pt x="555718" y="142635"/>
                </a:lnTo>
                <a:lnTo>
                  <a:pt x="557941" y="133373"/>
                </a:lnTo>
                <a:lnTo>
                  <a:pt x="520894" y="124481"/>
                </a:lnTo>
                <a:close/>
              </a:path>
              <a:path w="1906270" h="481329">
                <a:moveTo>
                  <a:pt x="585727" y="140041"/>
                </a:moveTo>
                <a:lnTo>
                  <a:pt x="583505" y="149303"/>
                </a:lnTo>
                <a:lnTo>
                  <a:pt x="620552" y="158195"/>
                </a:lnTo>
                <a:lnTo>
                  <a:pt x="622776" y="148933"/>
                </a:lnTo>
                <a:lnTo>
                  <a:pt x="585727" y="140041"/>
                </a:lnTo>
                <a:close/>
              </a:path>
              <a:path w="1906270" h="481329">
                <a:moveTo>
                  <a:pt x="650561" y="155601"/>
                </a:moveTo>
                <a:lnTo>
                  <a:pt x="648338" y="164863"/>
                </a:lnTo>
                <a:lnTo>
                  <a:pt x="685387" y="173755"/>
                </a:lnTo>
                <a:lnTo>
                  <a:pt x="687609" y="164493"/>
                </a:lnTo>
                <a:lnTo>
                  <a:pt x="650561" y="155601"/>
                </a:lnTo>
                <a:close/>
              </a:path>
              <a:path w="1906270" h="481329">
                <a:moveTo>
                  <a:pt x="715396" y="171162"/>
                </a:moveTo>
                <a:lnTo>
                  <a:pt x="713172" y="180424"/>
                </a:lnTo>
                <a:lnTo>
                  <a:pt x="750220" y="189315"/>
                </a:lnTo>
                <a:lnTo>
                  <a:pt x="752443" y="180053"/>
                </a:lnTo>
                <a:lnTo>
                  <a:pt x="715396" y="171162"/>
                </a:lnTo>
                <a:close/>
              </a:path>
              <a:path w="1906270" h="481329">
                <a:moveTo>
                  <a:pt x="780229" y="186722"/>
                </a:moveTo>
                <a:lnTo>
                  <a:pt x="778007" y="195984"/>
                </a:lnTo>
                <a:lnTo>
                  <a:pt x="815054" y="204875"/>
                </a:lnTo>
                <a:lnTo>
                  <a:pt x="817278" y="195613"/>
                </a:lnTo>
                <a:lnTo>
                  <a:pt x="780229" y="186722"/>
                </a:lnTo>
                <a:close/>
              </a:path>
              <a:path w="1906270" h="481329">
                <a:moveTo>
                  <a:pt x="845063" y="202282"/>
                </a:moveTo>
                <a:lnTo>
                  <a:pt x="842840" y="211544"/>
                </a:lnTo>
                <a:lnTo>
                  <a:pt x="879889" y="220435"/>
                </a:lnTo>
                <a:lnTo>
                  <a:pt x="882111" y="211173"/>
                </a:lnTo>
                <a:lnTo>
                  <a:pt x="845063" y="202282"/>
                </a:lnTo>
                <a:close/>
              </a:path>
              <a:path w="1906270" h="481329">
                <a:moveTo>
                  <a:pt x="909897" y="217842"/>
                </a:moveTo>
                <a:lnTo>
                  <a:pt x="907674" y="227104"/>
                </a:lnTo>
                <a:lnTo>
                  <a:pt x="944722" y="235995"/>
                </a:lnTo>
                <a:lnTo>
                  <a:pt x="946945" y="226733"/>
                </a:lnTo>
                <a:lnTo>
                  <a:pt x="909897" y="217842"/>
                </a:lnTo>
                <a:close/>
              </a:path>
              <a:path w="1906270" h="481329">
                <a:moveTo>
                  <a:pt x="974731" y="233402"/>
                </a:moveTo>
                <a:lnTo>
                  <a:pt x="972508" y="242664"/>
                </a:lnTo>
                <a:lnTo>
                  <a:pt x="1009556" y="251556"/>
                </a:lnTo>
                <a:lnTo>
                  <a:pt x="1011779" y="242294"/>
                </a:lnTo>
                <a:lnTo>
                  <a:pt x="974731" y="233402"/>
                </a:lnTo>
                <a:close/>
              </a:path>
              <a:path w="1906270" h="481329">
                <a:moveTo>
                  <a:pt x="1039564" y="248962"/>
                </a:moveTo>
                <a:lnTo>
                  <a:pt x="1037342" y="258224"/>
                </a:lnTo>
                <a:lnTo>
                  <a:pt x="1074390" y="267116"/>
                </a:lnTo>
                <a:lnTo>
                  <a:pt x="1076613" y="257854"/>
                </a:lnTo>
                <a:lnTo>
                  <a:pt x="1039564" y="248962"/>
                </a:lnTo>
                <a:close/>
              </a:path>
              <a:path w="1906270" h="481329">
                <a:moveTo>
                  <a:pt x="1104399" y="264522"/>
                </a:moveTo>
                <a:lnTo>
                  <a:pt x="1102175" y="273784"/>
                </a:lnTo>
                <a:lnTo>
                  <a:pt x="1139224" y="282676"/>
                </a:lnTo>
                <a:lnTo>
                  <a:pt x="1141446" y="273414"/>
                </a:lnTo>
                <a:lnTo>
                  <a:pt x="1104399" y="264522"/>
                </a:lnTo>
                <a:close/>
              </a:path>
              <a:path w="1906270" h="481329">
                <a:moveTo>
                  <a:pt x="1169233" y="280083"/>
                </a:moveTo>
                <a:lnTo>
                  <a:pt x="1167010" y="289345"/>
                </a:lnTo>
                <a:lnTo>
                  <a:pt x="1204057" y="298236"/>
                </a:lnTo>
                <a:lnTo>
                  <a:pt x="1206281" y="288974"/>
                </a:lnTo>
                <a:lnTo>
                  <a:pt x="1169233" y="280083"/>
                </a:lnTo>
                <a:close/>
              </a:path>
              <a:path w="1906270" h="481329">
                <a:moveTo>
                  <a:pt x="1234066" y="295643"/>
                </a:moveTo>
                <a:lnTo>
                  <a:pt x="1231844" y="304905"/>
                </a:lnTo>
                <a:lnTo>
                  <a:pt x="1268892" y="313796"/>
                </a:lnTo>
                <a:lnTo>
                  <a:pt x="1271115" y="304534"/>
                </a:lnTo>
                <a:lnTo>
                  <a:pt x="1234066" y="295643"/>
                </a:lnTo>
                <a:close/>
              </a:path>
              <a:path w="1906270" h="481329">
                <a:moveTo>
                  <a:pt x="1298901" y="311203"/>
                </a:moveTo>
                <a:lnTo>
                  <a:pt x="1296678" y="320465"/>
                </a:lnTo>
                <a:lnTo>
                  <a:pt x="1333726" y="329356"/>
                </a:lnTo>
                <a:lnTo>
                  <a:pt x="1335948" y="320094"/>
                </a:lnTo>
                <a:lnTo>
                  <a:pt x="1298901" y="311203"/>
                </a:lnTo>
                <a:close/>
              </a:path>
              <a:path w="1906270" h="481329">
                <a:moveTo>
                  <a:pt x="1363734" y="326763"/>
                </a:moveTo>
                <a:lnTo>
                  <a:pt x="1361512" y="336025"/>
                </a:lnTo>
                <a:lnTo>
                  <a:pt x="1398559" y="344916"/>
                </a:lnTo>
                <a:lnTo>
                  <a:pt x="1400783" y="335654"/>
                </a:lnTo>
                <a:lnTo>
                  <a:pt x="1363734" y="326763"/>
                </a:lnTo>
                <a:close/>
              </a:path>
              <a:path w="1906270" h="481329">
                <a:moveTo>
                  <a:pt x="1428568" y="342323"/>
                </a:moveTo>
                <a:lnTo>
                  <a:pt x="1426345" y="351585"/>
                </a:lnTo>
                <a:lnTo>
                  <a:pt x="1463394" y="360477"/>
                </a:lnTo>
                <a:lnTo>
                  <a:pt x="1465616" y="351215"/>
                </a:lnTo>
                <a:lnTo>
                  <a:pt x="1428568" y="342323"/>
                </a:lnTo>
                <a:close/>
              </a:path>
              <a:path w="1906270" h="481329">
                <a:moveTo>
                  <a:pt x="1493403" y="357883"/>
                </a:moveTo>
                <a:lnTo>
                  <a:pt x="1491180" y="367145"/>
                </a:lnTo>
                <a:lnTo>
                  <a:pt x="1528227" y="376037"/>
                </a:lnTo>
                <a:lnTo>
                  <a:pt x="1530450" y="366775"/>
                </a:lnTo>
                <a:lnTo>
                  <a:pt x="1493403" y="357883"/>
                </a:lnTo>
                <a:close/>
              </a:path>
              <a:path w="1906270" h="481329">
                <a:moveTo>
                  <a:pt x="1558236" y="373443"/>
                </a:moveTo>
                <a:lnTo>
                  <a:pt x="1556014" y="382705"/>
                </a:lnTo>
                <a:lnTo>
                  <a:pt x="1593061" y="391597"/>
                </a:lnTo>
                <a:lnTo>
                  <a:pt x="1595285" y="382335"/>
                </a:lnTo>
                <a:lnTo>
                  <a:pt x="1558236" y="373443"/>
                </a:lnTo>
                <a:close/>
              </a:path>
              <a:path w="1906270" h="481329">
                <a:moveTo>
                  <a:pt x="1623071" y="389004"/>
                </a:moveTo>
                <a:lnTo>
                  <a:pt x="1620847" y="398266"/>
                </a:lnTo>
                <a:lnTo>
                  <a:pt x="1657896" y="407157"/>
                </a:lnTo>
                <a:lnTo>
                  <a:pt x="1660118" y="397895"/>
                </a:lnTo>
                <a:lnTo>
                  <a:pt x="1623071" y="389004"/>
                </a:lnTo>
                <a:close/>
              </a:path>
              <a:path w="1906270" h="481329">
                <a:moveTo>
                  <a:pt x="1687904" y="404564"/>
                </a:moveTo>
                <a:lnTo>
                  <a:pt x="1685681" y="413826"/>
                </a:lnTo>
                <a:lnTo>
                  <a:pt x="1722729" y="422717"/>
                </a:lnTo>
                <a:lnTo>
                  <a:pt x="1724952" y="413455"/>
                </a:lnTo>
                <a:lnTo>
                  <a:pt x="1687904" y="404564"/>
                </a:lnTo>
                <a:close/>
              </a:path>
              <a:path w="1906270" h="481329">
                <a:moveTo>
                  <a:pt x="1752738" y="420124"/>
                </a:moveTo>
                <a:lnTo>
                  <a:pt x="1750515" y="429386"/>
                </a:lnTo>
                <a:lnTo>
                  <a:pt x="1787563" y="438277"/>
                </a:lnTo>
                <a:lnTo>
                  <a:pt x="1789786" y="429015"/>
                </a:lnTo>
                <a:lnTo>
                  <a:pt x="1752738" y="420124"/>
                </a:lnTo>
                <a:close/>
              </a:path>
              <a:path w="1906270" h="481329">
                <a:moveTo>
                  <a:pt x="1830903" y="448679"/>
                </a:moveTo>
                <a:lnTo>
                  <a:pt x="1823123" y="481096"/>
                </a:lnTo>
                <a:lnTo>
                  <a:pt x="1906111" y="461831"/>
                </a:lnTo>
                <a:lnTo>
                  <a:pt x="1893995" y="451642"/>
                </a:lnTo>
                <a:lnTo>
                  <a:pt x="1843251" y="451642"/>
                </a:lnTo>
                <a:lnTo>
                  <a:pt x="1830903" y="448679"/>
                </a:lnTo>
                <a:close/>
              </a:path>
              <a:path w="1906270" h="481329">
                <a:moveTo>
                  <a:pt x="1833126" y="439417"/>
                </a:moveTo>
                <a:lnTo>
                  <a:pt x="1830903" y="448679"/>
                </a:lnTo>
                <a:lnTo>
                  <a:pt x="1843251" y="451642"/>
                </a:lnTo>
                <a:lnTo>
                  <a:pt x="1845473" y="442381"/>
                </a:lnTo>
                <a:lnTo>
                  <a:pt x="1833126" y="439417"/>
                </a:lnTo>
                <a:close/>
              </a:path>
              <a:path w="1906270" h="481329">
                <a:moveTo>
                  <a:pt x="1840906" y="407000"/>
                </a:moveTo>
                <a:lnTo>
                  <a:pt x="1833126" y="439417"/>
                </a:lnTo>
                <a:lnTo>
                  <a:pt x="1845473" y="442381"/>
                </a:lnTo>
                <a:lnTo>
                  <a:pt x="1843251" y="451642"/>
                </a:lnTo>
                <a:lnTo>
                  <a:pt x="1893995" y="451642"/>
                </a:lnTo>
                <a:lnTo>
                  <a:pt x="1840906" y="407000"/>
                </a:lnTo>
                <a:close/>
              </a:path>
              <a:path w="1906270" h="481329">
                <a:moveTo>
                  <a:pt x="1817571" y="435684"/>
                </a:moveTo>
                <a:lnTo>
                  <a:pt x="1815349" y="444946"/>
                </a:lnTo>
                <a:lnTo>
                  <a:pt x="1830903" y="448679"/>
                </a:lnTo>
                <a:lnTo>
                  <a:pt x="1833126" y="439417"/>
                </a:lnTo>
                <a:lnTo>
                  <a:pt x="1817571" y="4356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114288" y="5475122"/>
            <a:ext cx="457201" cy="773278"/>
          </a:xfrm>
          <a:custGeom>
            <a:avLst/>
            <a:gdLst/>
            <a:ahLst/>
            <a:cxnLst/>
            <a:rect l="l" t="t" r="r" b="b"/>
            <a:pathLst>
              <a:path w="694689" h="544829">
                <a:moveTo>
                  <a:pt x="41352" y="458213"/>
                </a:moveTo>
                <a:lnTo>
                  <a:pt x="0" y="544677"/>
                </a:lnTo>
                <a:lnTo>
                  <a:pt x="93982" y="525880"/>
                </a:lnTo>
                <a:lnTo>
                  <a:pt x="83261" y="512097"/>
                </a:lnTo>
                <a:lnTo>
                  <a:pt x="65159" y="512097"/>
                </a:lnTo>
                <a:lnTo>
                  <a:pt x="47617" y="489541"/>
                </a:lnTo>
                <a:lnTo>
                  <a:pt x="58895" y="480769"/>
                </a:lnTo>
                <a:lnTo>
                  <a:pt x="41352" y="458213"/>
                </a:lnTo>
                <a:close/>
              </a:path>
              <a:path w="694689" h="544829">
                <a:moveTo>
                  <a:pt x="58895" y="480769"/>
                </a:moveTo>
                <a:lnTo>
                  <a:pt x="47617" y="489541"/>
                </a:lnTo>
                <a:lnTo>
                  <a:pt x="65159" y="512097"/>
                </a:lnTo>
                <a:lnTo>
                  <a:pt x="76438" y="503324"/>
                </a:lnTo>
                <a:lnTo>
                  <a:pt x="58895" y="480769"/>
                </a:lnTo>
                <a:close/>
              </a:path>
              <a:path w="694689" h="544829">
                <a:moveTo>
                  <a:pt x="76438" y="503324"/>
                </a:moveTo>
                <a:lnTo>
                  <a:pt x="65159" y="512097"/>
                </a:lnTo>
                <a:lnTo>
                  <a:pt x="83261" y="512097"/>
                </a:lnTo>
                <a:lnTo>
                  <a:pt x="76438" y="503324"/>
                </a:lnTo>
                <a:close/>
              </a:path>
              <a:path w="694689" h="544829">
                <a:moveTo>
                  <a:pt x="677028" y="0"/>
                </a:moveTo>
                <a:lnTo>
                  <a:pt x="58895" y="480769"/>
                </a:lnTo>
                <a:lnTo>
                  <a:pt x="76438" y="503324"/>
                </a:lnTo>
                <a:lnTo>
                  <a:pt x="694571" y="22555"/>
                </a:lnTo>
                <a:lnTo>
                  <a:pt x="67702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559958" y="5482437"/>
            <a:ext cx="688975" cy="461645"/>
          </a:xfrm>
          <a:custGeom>
            <a:avLst/>
            <a:gdLst/>
            <a:ahLst/>
            <a:cxnLst/>
            <a:rect l="l" t="t" r="r" b="b"/>
            <a:pathLst>
              <a:path w="688975" h="461645">
                <a:moveTo>
                  <a:pt x="5283" y="0"/>
                </a:moveTo>
                <a:lnTo>
                  <a:pt x="0" y="7924"/>
                </a:lnTo>
                <a:lnTo>
                  <a:pt x="31700" y="29058"/>
                </a:lnTo>
                <a:lnTo>
                  <a:pt x="36984" y="21134"/>
                </a:lnTo>
                <a:lnTo>
                  <a:pt x="5283" y="0"/>
                </a:lnTo>
                <a:close/>
              </a:path>
              <a:path w="688975" h="461645">
                <a:moveTo>
                  <a:pt x="60760" y="36983"/>
                </a:moveTo>
                <a:lnTo>
                  <a:pt x="55476" y="44909"/>
                </a:lnTo>
                <a:lnTo>
                  <a:pt x="87177" y="66043"/>
                </a:lnTo>
                <a:lnTo>
                  <a:pt x="92461" y="58117"/>
                </a:lnTo>
                <a:lnTo>
                  <a:pt x="60760" y="36983"/>
                </a:lnTo>
                <a:close/>
              </a:path>
              <a:path w="688975" h="461645">
                <a:moveTo>
                  <a:pt x="116236" y="73968"/>
                </a:moveTo>
                <a:lnTo>
                  <a:pt x="110953" y="81894"/>
                </a:lnTo>
                <a:lnTo>
                  <a:pt x="142655" y="103028"/>
                </a:lnTo>
                <a:lnTo>
                  <a:pt x="147938" y="95102"/>
                </a:lnTo>
                <a:lnTo>
                  <a:pt x="116236" y="73968"/>
                </a:lnTo>
                <a:close/>
              </a:path>
              <a:path w="688975" h="461645">
                <a:moveTo>
                  <a:pt x="171714" y="110953"/>
                </a:moveTo>
                <a:lnTo>
                  <a:pt x="166430" y="118878"/>
                </a:lnTo>
                <a:lnTo>
                  <a:pt x="198131" y="140012"/>
                </a:lnTo>
                <a:lnTo>
                  <a:pt x="203414" y="132087"/>
                </a:lnTo>
                <a:lnTo>
                  <a:pt x="171714" y="110953"/>
                </a:lnTo>
                <a:close/>
              </a:path>
              <a:path w="688975" h="461645">
                <a:moveTo>
                  <a:pt x="227191" y="147938"/>
                </a:moveTo>
                <a:lnTo>
                  <a:pt x="221907" y="155863"/>
                </a:lnTo>
                <a:lnTo>
                  <a:pt x="253608" y="176997"/>
                </a:lnTo>
                <a:lnTo>
                  <a:pt x="258892" y="169072"/>
                </a:lnTo>
                <a:lnTo>
                  <a:pt x="227191" y="147938"/>
                </a:lnTo>
                <a:close/>
              </a:path>
              <a:path w="688975" h="461645">
                <a:moveTo>
                  <a:pt x="282667" y="184922"/>
                </a:moveTo>
                <a:lnTo>
                  <a:pt x="277384" y="192848"/>
                </a:lnTo>
                <a:lnTo>
                  <a:pt x="309084" y="213982"/>
                </a:lnTo>
                <a:lnTo>
                  <a:pt x="314369" y="206056"/>
                </a:lnTo>
                <a:lnTo>
                  <a:pt x="282667" y="184922"/>
                </a:lnTo>
                <a:close/>
              </a:path>
              <a:path w="688975" h="461645">
                <a:moveTo>
                  <a:pt x="338145" y="221907"/>
                </a:moveTo>
                <a:lnTo>
                  <a:pt x="332861" y="229832"/>
                </a:lnTo>
                <a:lnTo>
                  <a:pt x="364562" y="250966"/>
                </a:lnTo>
                <a:lnTo>
                  <a:pt x="369845" y="243041"/>
                </a:lnTo>
                <a:lnTo>
                  <a:pt x="338145" y="221907"/>
                </a:lnTo>
                <a:close/>
              </a:path>
              <a:path w="688975" h="461645">
                <a:moveTo>
                  <a:pt x="393622" y="258892"/>
                </a:moveTo>
                <a:lnTo>
                  <a:pt x="388338" y="266817"/>
                </a:lnTo>
                <a:lnTo>
                  <a:pt x="420039" y="287951"/>
                </a:lnTo>
                <a:lnTo>
                  <a:pt x="425323" y="280026"/>
                </a:lnTo>
                <a:lnTo>
                  <a:pt x="393622" y="258892"/>
                </a:lnTo>
                <a:close/>
              </a:path>
              <a:path w="688975" h="461645">
                <a:moveTo>
                  <a:pt x="449098" y="295876"/>
                </a:moveTo>
                <a:lnTo>
                  <a:pt x="443815" y="303802"/>
                </a:lnTo>
                <a:lnTo>
                  <a:pt x="475515" y="324936"/>
                </a:lnTo>
                <a:lnTo>
                  <a:pt x="480800" y="317010"/>
                </a:lnTo>
                <a:lnTo>
                  <a:pt x="449098" y="295876"/>
                </a:lnTo>
                <a:close/>
              </a:path>
              <a:path w="688975" h="461645">
                <a:moveTo>
                  <a:pt x="504576" y="332861"/>
                </a:moveTo>
                <a:lnTo>
                  <a:pt x="499292" y="340786"/>
                </a:lnTo>
                <a:lnTo>
                  <a:pt x="530993" y="361920"/>
                </a:lnTo>
                <a:lnTo>
                  <a:pt x="536276" y="353995"/>
                </a:lnTo>
                <a:lnTo>
                  <a:pt x="504576" y="332861"/>
                </a:lnTo>
                <a:close/>
              </a:path>
              <a:path w="688975" h="461645">
                <a:moveTo>
                  <a:pt x="560052" y="369845"/>
                </a:moveTo>
                <a:lnTo>
                  <a:pt x="554769" y="377771"/>
                </a:lnTo>
                <a:lnTo>
                  <a:pt x="586470" y="398905"/>
                </a:lnTo>
                <a:lnTo>
                  <a:pt x="591753" y="390980"/>
                </a:lnTo>
                <a:lnTo>
                  <a:pt x="560052" y="369845"/>
                </a:lnTo>
                <a:close/>
              </a:path>
              <a:path w="688975" h="461645">
                <a:moveTo>
                  <a:pt x="622397" y="422856"/>
                </a:moveTo>
                <a:lnTo>
                  <a:pt x="603905" y="450595"/>
                </a:lnTo>
                <a:lnTo>
                  <a:pt x="688441" y="461162"/>
                </a:lnTo>
                <a:lnTo>
                  <a:pt x="670578" y="429901"/>
                </a:lnTo>
                <a:lnTo>
                  <a:pt x="632964" y="429901"/>
                </a:lnTo>
                <a:lnTo>
                  <a:pt x="622397" y="422856"/>
                </a:lnTo>
                <a:close/>
              </a:path>
              <a:path w="688975" h="461645">
                <a:moveTo>
                  <a:pt x="627680" y="414931"/>
                </a:moveTo>
                <a:lnTo>
                  <a:pt x="622397" y="422856"/>
                </a:lnTo>
                <a:lnTo>
                  <a:pt x="632964" y="429901"/>
                </a:lnTo>
                <a:lnTo>
                  <a:pt x="638247" y="421976"/>
                </a:lnTo>
                <a:lnTo>
                  <a:pt x="627680" y="414931"/>
                </a:lnTo>
                <a:close/>
              </a:path>
              <a:path w="688975" h="461645">
                <a:moveTo>
                  <a:pt x="646173" y="387193"/>
                </a:moveTo>
                <a:lnTo>
                  <a:pt x="627680" y="414931"/>
                </a:lnTo>
                <a:lnTo>
                  <a:pt x="638247" y="421976"/>
                </a:lnTo>
                <a:lnTo>
                  <a:pt x="632964" y="429901"/>
                </a:lnTo>
                <a:lnTo>
                  <a:pt x="670578" y="429901"/>
                </a:lnTo>
                <a:lnTo>
                  <a:pt x="646173" y="387193"/>
                </a:lnTo>
                <a:close/>
              </a:path>
              <a:path w="688975" h="461645">
                <a:moveTo>
                  <a:pt x="615529" y="406830"/>
                </a:moveTo>
                <a:lnTo>
                  <a:pt x="610246" y="414755"/>
                </a:lnTo>
                <a:lnTo>
                  <a:pt x="622397" y="422856"/>
                </a:lnTo>
                <a:lnTo>
                  <a:pt x="627680" y="414931"/>
                </a:lnTo>
                <a:lnTo>
                  <a:pt x="615529" y="40683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475084" y="4064021"/>
            <a:ext cx="2145030" cy="530860"/>
          </a:xfrm>
          <a:custGeom>
            <a:avLst/>
            <a:gdLst/>
            <a:ahLst/>
            <a:cxnLst/>
            <a:rect l="l" t="t" r="r" b="b"/>
            <a:pathLst>
              <a:path w="2145029" h="530860">
                <a:moveTo>
                  <a:pt x="1603033" y="99847"/>
                </a:moveTo>
                <a:lnTo>
                  <a:pt x="1501974" y="99992"/>
                </a:lnTo>
                <a:lnTo>
                  <a:pt x="1296762" y="102486"/>
                </a:lnTo>
                <a:lnTo>
                  <a:pt x="1195519" y="105223"/>
                </a:lnTo>
                <a:lnTo>
                  <a:pt x="1097238" y="109204"/>
                </a:lnTo>
                <a:lnTo>
                  <a:pt x="1003142" y="114636"/>
                </a:lnTo>
                <a:lnTo>
                  <a:pt x="958143" y="117958"/>
                </a:lnTo>
                <a:lnTo>
                  <a:pt x="914745" y="121719"/>
                </a:lnTo>
                <a:lnTo>
                  <a:pt x="873119" y="125947"/>
                </a:lnTo>
                <a:lnTo>
                  <a:pt x="833433" y="130669"/>
                </a:lnTo>
                <a:lnTo>
                  <a:pt x="760202" y="141799"/>
                </a:lnTo>
                <a:lnTo>
                  <a:pt x="693174" y="155784"/>
                </a:lnTo>
                <a:lnTo>
                  <a:pt x="628305" y="173020"/>
                </a:lnTo>
                <a:lnTo>
                  <a:pt x="565691" y="193019"/>
                </a:lnTo>
                <a:lnTo>
                  <a:pt x="505419" y="215295"/>
                </a:lnTo>
                <a:lnTo>
                  <a:pt x="447583" y="239368"/>
                </a:lnTo>
                <a:lnTo>
                  <a:pt x="392273" y="264754"/>
                </a:lnTo>
                <a:lnTo>
                  <a:pt x="339582" y="290973"/>
                </a:lnTo>
                <a:lnTo>
                  <a:pt x="289605" y="317548"/>
                </a:lnTo>
                <a:lnTo>
                  <a:pt x="242437" y="343996"/>
                </a:lnTo>
                <a:lnTo>
                  <a:pt x="198184" y="369835"/>
                </a:lnTo>
                <a:lnTo>
                  <a:pt x="84090" y="438826"/>
                </a:lnTo>
                <a:lnTo>
                  <a:pt x="52785" y="457315"/>
                </a:lnTo>
                <a:lnTo>
                  <a:pt x="25229" y="472683"/>
                </a:lnTo>
                <a:lnTo>
                  <a:pt x="0" y="485237"/>
                </a:lnTo>
                <a:lnTo>
                  <a:pt x="22630" y="530719"/>
                </a:lnTo>
                <a:lnTo>
                  <a:pt x="47859" y="518165"/>
                </a:lnTo>
                <a:lnTo>
                  <a:pt x="77491" y="501702"/>
                </a:lnTo>
                <a:lnTo>
                  <a:pt x="109913" y="482573"/>
                </a:lnTo>
                <a:lnTo>
                  <a:pt x="224328" y="413391"/>
                </a:lnTo>
                <a:lnTo>
                  <a:pt x="268052" y="387865"/>
                </a:lnTo>
                <a:lnTo>
                  <a:pt x="314448" y="361858"/>
                </a:lnTo>
                <a:lnTo>
                  <a:pt x="363427" y="335829"/>
                </a:lnTo>
                <a:lnTo>
                  <a:pt x="414898" y="310238"/>
                </a:lnTo>
                <a:lnTo>
                  <a:pt x="468764" y="285541"/>
                </a:lnTo>
                <a:lnTo>
                  <a:pt x="524926" y="262200"/>
                </a:lnTo>
                <a:lnTo>
                  <a:pt x="583286" y="240673"/>
                </a:lnTo>
                <a:lnTo>
                  <a:pt x="643742" y="221418"/>
                </a:lnTo>
                <a:lnTo>
                  <a:pt x="706197" y="204886"/>
                </a:lnTo>
                <a:lnTo>
                  <a:pt x="770552" y="191533"/>
                </a:lnTo>
                <a:lnTo>
                  <a:pt x="840451" y="180982"/>
                </a:lnTo>
                <a:lnTo>
                  <a:pt x="879115" y="176391"/>
                </a:lnTo>
                <a:lnTo>
                  <a:pt x="919873" y="172260"/>
                </a:lnTo>
                <a:lnTo>
                  <a:pt x="962526" y="168569"/>
                </a:lnTo>
                <a:lnTo>
                  <a:pt x="1006880" y="165299"/>
                </a:lnTo>
                <a:lnTo>
                  <a:pt x="1099921" y="159933"/>
                </a:lnTo>
                <a:lnTo>
                  <a:pt x="1197574" y="155981"/>
                </a:lnTo>
                <a:lnTo>
                  <a:pt x="1298133" y="153268"/>
                </a:lnTo>
                <a:lnTo>
                  <a:pt x="1502378" y="150790"/>
                </a:lnTo>
                <a:lnTo>
                  <a:pt x="1890917" y="150647"/>
                </a:lnTo>
                <a:lnTo>
                  <a:pt x="1890912" y="101546"/>
                </a:lnTo>
                <a:lnTo>
                  <a:pt x="1603033" y="99847"/>
                </a:lnTo>
                <a:close/>
              </a:path>
              <a:path w="2145029" h="530860">
                <a:moveTo>
                  <a:pt x="1890917" y="152345"/>
                </a:moveTo>
                <a:lnTo>
                  <a:pt x="1890925" y="253999"/>
                </a:lnTo>
                <a:lnTo>
                  <a:pt x="2094088" y="152397"/>
                </a:lnTo>
                <a:lnTo>
                  <a:pt x="1916263" y="152397"/>
                </a:lnTo>
                <a:lnTo>
                  <a:pt x="1890917" y="152345"/>
                </a:lnTo>
                <a:close/>
              </a:path>
              <a:path w="2145029" h="530860">
                <a:moveTo>
                  <a:pt x="1890912" y="101546"/>
                </a:moveTo>
                <a:lnTo>
                  <a:pt x="1890917" y="152345"/>
                </a:lnTo>
                <a:lnTo>
                  <a:pt x="1916263" y="152397"/>
                </a:lnTo>
                <a:lnTo>
                  <a:pt x="1916366" y="101597"/>
                </a:lnTo>
                <a:lnTo>
                  <a:pt x="1890912" y="101546"/>
                </a:lnTo>
                <a:close/>
              </a:path>
              <a:path w="2145029" h="530860">
                <a:moveTo>
                  <a:pt x="1890904" y="0"/>
                </a:moveTo>
                <a:lnTo>
                  <a:pt x="1890912" y="101546"/>
                </a:lnTo>
                <a:lnTo>
                  <a:pt x="1916366" y="101597"/>
                </a:lnTo>
                <a:lnTo>
                  <a:pt x="1916263" y="152397"/>
                </a:lnTo>
                <a:lnTo>
                  <a:pt x="2094088" y="152397"/>
                </a:lnTo>
                <a:lnTo>
                  <a:pt x="2144915" y="126978"/>
                </a:lnTo>
                <a:lnTo>
                  <a:pt x="1890904" y="0"/>
                </a:lnTo>
                <a:close/>
              </a:path>
              <a:path w="2145029" h="530860">
                <a:moveTo>
                  <a:pt x="1890917" y="150647"/>
                </a:moveTo>
                <a:lnTo>
                  <a:pt x="1603105" y="150647"/>
                </a:lnTo>
                <a:lnTo>
                  <a:pt x="1890917" y="152345"/>
                </a:lnTo>
                <a:lnTo>
                  <a:pt x="1890917" y="150647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7851140" y="4008120"/>
            <a:ext cx="2616835" cy="290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5" dirty="0">
                <a:solidFill>
                  <a:srgbClr val="C00000"/>
                </a:solidFill>
                <a:latin typeface="Arial"/>
                <a:cs typeface="Arial"/>
              </a:rPr>
              <a:t>(s,a,s</a:t>
            </a:r>
            <a:r>
              <a:rPr sz="1800" spc="-5" dirty="0">
                <a:solidFill>
                  <a:srgbClr val="C00000"/>
                </a:solidFill>
                <a:latin typeface="MS PGothic"/>
                <a:cs typeface="MS PGothic"/>
              </a:rPr>
              <a:t>’</a:t>
            </a:r>
            <a:r>
              <a:rPr sz="1800" spc="-5" dirty="0">
                <a:solidFill>
                  <a:srgbClr val="C00000"/>
                </a:solidFill>
                <a:latin typeface="Arial"/>
                <a:cs typeface="Arial"/>
              </a:rPr>
              <a:t>) called </a:t>
            </a:r>
            <a:r>
              <a:rPr sz="1800" dirty="0">
                <a:solidFill>
                  <a:srgbClr val="C00000"/>
                </a:solidFill>
                <a:latin typeface="Arial"/>
                <a:cs typeface="Arial"/>
              </a:rPr>
              <a:t>a</a:t>
            </a:r>
            <a:r>
              <a:rPr sz="1800" spc="-1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1800" i="1" spc="-5" dirty="0">
                <a:solidFill>
                  <a:srgbClr val="C00000"/>
                </a:solidFill>
                <a:latin typeface="Arial"/>
                <a:cs typeface="Arial"/>
              </a:rPr>
              <a:t>transition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7851140" y="4279361"/>
            <a:ext cx="2072005" cy="8324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48900"/>
              </a:lnSpc>
            </a:pPr>
            <a:r>
              <a:rPr sz="1800" spc="-5" dirty="0">
                <a:solidFill>
                  <a:srgbClr val="C00000"/>
                </a:solidFill>
                <a:latin typeface="Arial"/>
                <a:cs typeface="Arial"/>
              </a:rPr>
              <a:t>T(s,a,s</a:t>
            </a:r>
            <a:r>
              <a:rPr sz="1800" spc="-5" dirty="0">
                <a:solidFill>
                  <a:srgbClr val="C00000"/>
                </a:solidFill>
                <a:latin typeface="MS PGothic"/>
                <a:cs typeface="MS PGothic"/>
              </a:rPr>
              <a:t>’</a:t>
            </a:r>
            <a:r>
              <a:rPr sz="1800" spc="-5" dirty="0">
                <a:solidFill>
                  <a:srgbClr val="C00000"/>
                </a:solidFill>
                <a:latin typeface="Arial"/>
                <a:cs typeface="Arial"/>
              </a:rPr>
              <a:t>) </a:t>
            </a:r>
            <a:r>
              <a:rPr sz="1800" dirty="0">
                <a:solidFill>
                  <a:srgbClr val="C00000"/>
                </a:solidFill>
                <a:latin typeface="Arial"/>
                <a:cs typeface="Arial"/>
              </a:rPr>
              <a:t>=</a:t>
            </a:r>
            <a:r>
              <a:rPr sz="1800" spc="-4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C00000"/>
                </a:solidFill>
                <a:latin typeface="Arial"/>
                <a:cs typeface="Arial"/>
              </a:rPr>
              <a:t>P(s</a:t>
            </a:r>
            <a:r>
              <a:rPr sz="1800" spc="-5" dirty="0">
                <a:solidFill>
                  <a:srgbClr val="C00000"/>
                </a:solidFill>
                <a:latin typeface="MS PGothic"/>
                <a:cs typeface="MS PGothic"/>
              </a:rPr>
              <a:t>’</a:t>
            </a:r>
            <a:r>
              <a:rPr sz="1800" spc="-5" dirty="0">
                <a:solidFill>
                  <a:srgbClr val="C00000"/>
                </a:solidFill>
                <a:latin typeface="Arial"/>
                <a:cs typeface="Arial"/>
              </a:rPr>
              <a:t>|s,a)  R(s,a,s</a:t>
            </a:r>
            <a:r>
              <a:rPr sz="1800" spc="-5" dirty="0">
                <a:solidFill>
                  <a:srgbClr val="C00000"/>
                </a:solidFill>
                <a:latin typeface="MS PGothic"/>
                <a:cs typeface="MS PGothic"/>
              </a:rPr>
              <a:t>’</a:t>
            </a:r>
            <a:r>
              <a:rPr sz="1800" spc="-5" dirty="0">
                <a:solidFill>
                  <a:srgbClr val="C00000"/>
                </a:solidFill>
                <a:latin typeface="Arial"/>
                <a:cs typeface="Arial"/>
              </a:rPr>
              <a:t>)</a:t>
            </a:r>
            <a:endParaRPr sz="180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4352334" y="4584192"/>
            <a:ext cx="914400" cy="290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5" dirty="0">
                <a:latin typeface="Arial"/>
                <a:cs typeface="Arial"/>
              </a:rPr>
              <a:t>T(s,a,s</a:t>
            </a:r>
            <a:r>
              <a:rPr sz="1800" spc="-5" dirty="0">
                <a:latin typeface="MS PGothic"/>
                <a:cs typeface="MS PGothic"/>
              </a:rPr>
              <a:t>’</a:t>
            </a:r>
            <a:r>
              <a:rPr sz="1800" spc="-5" dirty="0">
                <a:latin typeface="Arial"/>
                <a:cs typeface="Arial"/>
              </a:rPr>
              <a:t>)</a:t>
            </a:r>
            <a:endParaRPr sz="1800">
              <a:latin typeface="Arial"/>
              <a:cs typeface="Arial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6331941" y="2182257"/>
            <a:ext cx="2202815" cy="254000"/>
          </a:xfrm>
          <a:custGeom>
            <a:avLst/>
            <a:gdLst/>
            <a:ahLst/>
            <a:cxnLst/>
            <a:rect l="l" t="t" r="r" b="b"/>
            <a:pathLst>
              <a:path w="2202815" h="254000">
                <a:moveTo>
                  <a:pt x="2161992" y="100824"/>
                </a:moveTo>
                <a:lnTo>
                  <a:pt x="1973216" y="100824"/>
                </a:lnTo>
                <a:lnTo>
                  <a:pt x="1974688" y="151603"/>
                </a:lnTo>
                <a:lnTo>
                  <a:pt x="1949296" y="152349"/>
                </a:lnTo>
                <a:lnTo>
                  <a:pt x="1952228" y="253893"/>
                </a:lnTo>
                <a:lnTo>
                  <a:pt x="2202458" y="119617"/>
                </a:lnTo>
                <a:lnTo>
                  <a:pt x="2161992" y="100824"/>
                </a:lnTo>
                <a:close/>
              </a:path>
              <a:path w="2202815" h="254000">
                <a:moveTo>
                  <a:pt x="1947830" y="101559"/>
                </a:moveTo>
                <a:lnTo>
                  <a:pt x="0" y="154548"/>
                </a:lnTo>
                <a:lnTo>
                  <a:pt x="1191" y="205334"/>
                </a:lnTo>
                <a:lnTo>
                  <a:pt x="1949296" y="152349"/>
                </a:lnTo>
                <a:lnTo>
                  <a:pt x="1947830" y="101559"/>
                </a:lnTo>
                <a:close/>
              </a:path>
              <a:path w="2202815" h="254000">
                <a:moveTo>
                  <a:pt x="1973216" y="100824"/>
                </a:moveTo>
                <a:lnTo>
                  <a:pt x="1947830" y="101559"/>
                </a:lnTo>
                <a:lnTo>
                  <a:pt x="1949296" y="152349"/>
                </a:lnTo>
                <a:lnTo>
                  <a:pt x="1974688" y="151603"/>
                </a:lnTo>
                <a:lnTo>
                  <a:pt x="1973216" y="100824"/>
                </a:lnTo>
                <a:close/>
              </a:path>
              <a:path w="2202815" h="254000">
                <a:moveTo>
                  <a:pt x="1944898" y="0"/>
                </a:moveTo>
                <a:lnTo>
                  <a:pt x="1947830" y="101559"/>
                </a:lnTo>
                <a:lnTo>
                  <a:pt x="1973216" y="100824"/>
                </a:lnTo>
                <a:lnTo>
                  <a:pt x="2161992" y="100824"/>
                </a:lnTo>
                <a:lnTo>
                  <a:pt x="1944898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8689340" y="2145791"/>
            <a:ext cx="1118235" cy="290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solidFill>
                  <a:srgbClr val="0000FF"/>
                </a:solidFill>
                <a:latin typeface="Arial"/>
                <a:cs typeface="Arial"/>
              </a:rPr>
              <a:t>s is a</a:t>
            </a:r>
            <a:r>
              <a:rPr sz="1800" spc="-8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00" i="1" spc="-5" dirty="0">
                <a:solidFill>
                  <a:srgbClr val="0000FF"/>
                </a:solidFill>
                <a:latin typeface="Arial"/>
                <a:cs typeface="Arial"/>
              </a:rPr>
              <a:t>state</a:t>
            </a:r>
            <a:endParaRPr sz="1800">
              <a:latin typeface="Arial"/>
              <a:cs typeface="Arial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3048000" y="3619151"/>
            <a:ext cx="1677670" cy="254000"/>
          </a:xfrm>
          <a:custGeom>
            <a:avLst/>
            <a:gdLst/>
            <a:ahLst/>
            <a:cxnLst/>
            <a:rect l="l" t="t" r="r" b="b"/>
            <a:pathLst>
              <a:path w="1677670" h="254000">
                <a:moveTo>
                  <a:pt x="259808" y="0"/>
                </a:moveTo>
                <a:lnTo>
                  <a:pt x="0" y="114647"/>
                </a:lnTo>
                <a:lnTo>
                  <a:pt x="247604" y="253706"/>
                </a:lnTo>
                <a:lnTo>
                  <a:pt x="252485" y="152229"/>
                </a:lnTo>
                <a:lnTo>
                  <a:pt x="227110" y="151002"/>
                </a:lnTo>
                <a:lnTo>
                  <a:pt x="229562" y="100262"/>
                </a:lnTo>
                <a:lnTo>
                  <a:pt x="254985" y="100262"/>
                </a:lnTo>
                <a:lnTo>
                  <a:pt x="259808" y="0"/>
                </a:lnTo>
                <a:close/>
              </a:path>
              <a:path w="1677670" h="254000">
                <a:moveTo>
                  <a:pt x="254926" y="101488"/>
                </a:moveTo>
                <a:lnTo>
                  <a:pt x="252485" y="152229"/>
                </a:lnTo>
                <a:lnTo>
                  <a:pt x="1675411" y="216228"/>
                </a:lnTo>
                <a:lnTo>
                  <a:pt x="1677388" y="165467"/>
                </a:lnTo>
                <a:lnTo>
                  <a:pt x="254926" y="101488"/>
                </a:lnTo>
                <a:close/>
              </a:path>
              <a:path w="1677670" h="254000">
                <a:moveTo>
                  <a:pt x="229562" y="100262"/>
                </a:moveTo>
                <a:lnTo>
                  <a:pt x="227110" y="151002"/>
                </a:lnTo>
                <a:lnTo>
                  <a:pt x="252485" y="152229"/>
                </a:lnTo>
                <a:lnTo>
                  <a:pt x="254926" y="101488"/>
                </a:lnTo>
                <a:lnTo>
                  <a:pt x="229562" y="100262"/>
                </a:lnTo>
                <a:close/>
              </a:path>
              <a:path w="1677670" h="254000">
                <a:moveTo>
                  <a:pt x="254985" y="100262"/>
                </a:moveTo>
                <a:lnTo>
                  <a:pt x="229562" y="100262"/>
                </a:lnTo>
                <a:lnTo>
                  <a:pt x="254926" y="101488"/>
                </a:lnTo>
                <a:lnTo>
                  <a:pt x="254985" y="100262"/>
                </a:lnTo>
                <a:close/>
              </a:path>
            </a:pathLst>
          </a:custGeom>
          <a:solidFill>
            <a:srgbClr val="008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1831339" y="3474720"/>
            <a:ext cx="965835" cy="5549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25"/>
              </a:lnSpc>
            </a:pPr>
            <a:r>
              <a:rPr sz="1800" dirty="0">
                <a:solidFill>
                  <a:srgbClr val="008000"/>
                </a:solidFill>
                <a:latin typeface="Arial"/>
                <a:cs typeface="Arial"/>
              </a:rPr>
              <a:t>(s, </a:t>
            </a:r>
            <a:r>
              <a:rPr sz="1800" spc="-5" dirty="0">
                <a:solidFill>
                  <a:srgbClr val="008000"/>
                </a:solidFill>
                <a:latin typeface="Arial"/>
                <a:cs typeface="Arial"/>
              </a:rPr>
              <a:t>a) </a:t>
            </a:r>
            <a:r>
              <a:rPr sz="1800" dirty="0">
                <a:solidFill>
                  <a:srgbClr val="008000"/>
                </a:solidFill>
                <a:latin typeface="Arial"/>
                <a:cs typeface="Arial"/>
              </a:rPr>
              <a:t>is</a:t>
            </a:r>
            <a:r>
              <a:rPr sz="1800" spc="-95" dirty="0">
                <a:solidFill>
                  <a:srgbClr val="00800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8000"/>
                </a:solidFill>
                <a:latin typeface="Arial"/>
                <a:cs typeface="Arial"/>
              </a:rPr>
              <a:t>a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ts val="2125"/>
              </a:lnSpc>
            </a:pPr>
            <a:r>
              <a:rPr sz="1800" i="1" spc="-5" dirty="0">
                <a:solidFill>
                  <a:srgbClr val="008000"/>
                </a:solidFill>
                <a:latin typeface="Arial"/>
                <a:cs typeface="Arial"/>
              </a:rPr>
              <a:t>q-state</a:t>
            </a:r>
            <a:endParaRPr sz="1800">
              <a:latin typeface="Arial"/>
              <a:cs typeface="Arial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0" y="2743200"/>
            <a:ext cx="3020568" cy="22616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0134600" y="4343400"/>
            <a:ext cx="1844537" cy="16001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9906000" y="1447800"/>
            <a:ext cx="2057400" cy="144444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5AA6347-3EE0-24D5-2419-D28D2C549237}"/>
              </a:ext>
            </a:extLst>
          </p:cNvPr>
          <p:cNvSpPr txBox="1"/>
          <p:nvPr/>
        </p:nvSpPr>
        <p:spPr>
          <a:xfrm>
            <a:off x="-57097" y="5158769"/>
            <a:ext cx="527419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Uncertainty is </a:t>
            </a:r>
            <a:r>
              <a:rPr lang="en-US" sz="2400" dirty="0">
                <a:solidFill>
                  <a:srgbClr val="FF0000"/>
                </a:solidFill>
              </a:rPr>
              <a:t>modeled in these search trees with Q-states</a:t>
            </a:r>
            <a:r>
              <a:rPr lang="en-US" sz="2400" dirty="0"/>
              <a:t>, also known as </a:t>
            </a:r>
            <a:r>
              <a:rPr lang="en-US" sz="2400" dirty="0">
                <a:solidFill>
                  <a:srgbClr val="FF0000"/>
                </a:solidFill>
              </a:rPr>
              <a:t>action states, essentially identical to </a:t>
            </a:r>
            <a:r>
              <a:rPr lang="en-US" sz="2400" dirty="0" err="1">
                <a:solidFill>
                  <a:srgbClr val="FF0000"/>
                </a:solidFill>
              </a:rPr>
              <a:t>expectimax</a:t>
            </a:r>
            <a:r>
              <a:rPr lang="en-US" sz="2400" dirty="0">
                <a:solidFill>
                  <a:srgbClr val="FF0000"/>
                </a:solidFill>
              </a:rPr>
              <a:t> chance nodes.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37756" y="172719"/>
            <a:ext cx="4916170" cy="7219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Utilities </a:t>
            </a:r>
            <a:r>
              <a:rPr dirty="0"/>
              <a:t>of</a:t>
            </a:r>
            <a:r>
              <a:rPr spc="-20" dirty="0"/>
              <a:t> </a:t>
            </a:r>
            <a:r>
              <a:rPr spc="-5" dirty="0"/>
              <a:t>Sequences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85135" y="1418335"/>
            <a:ext cx="9739630" cy="4641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buFont typeface="Malgun Gothic"/>
              <a:buChar char="▪"/>
              <a:tabLst>
                <a:tab pos="355600" algn="l"/>
              </a:tabLst>
            </a:pPr>
            <a:r>
              <a:rPr sz="2800" spc="-5" dirty="0">
                <a:solidFill>
                  <a:srgbClr val="333399"/>
                </a:solidFill>
                <a:latin typeface="Calibri"/>
                <a:cs typeface="Calibri"/>
              </a:rPr>
              <a:t>What preferences should an agent have over reward</a:t>
            </a:r>
            <a:r>
              <a:rPr sz="2800" spc="7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800" spc="-55" dirty="0">
                <a:solidFill>
                  <a:srgbClr val="333399"/>
                </a:solidFill>
                <a:latin typeface="Calibri"/>
                <a:cs typeface="Calibri"/>
              </a:rPr>
              <a:t>sequences?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85135" y="2445511"/>
            <a:ext cx="2336165" cy="4641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buFont typeface="Malgun Gothic"/>
              <a:buChar char="▪"/>
              <a:tabLst>
                <a:tab pos="355600" algn="l"/>
              </a:tabLst>
            </a:pPr>
            <a:r>
              <a:rPr sz="2800" spc="-5" dirty="0">
                <a:solidFill>
                  <a:srgbClr val="333399"/>
                </a:solidFill>
                <a:latin typeface="Calibri"/>
                <a:cs typeface="Calibri"/>
              </a:rPr>
              <a:t>More or</a:t>
            </a:r>
            <a:r>
              <a:rPr sz="2800" spc="-7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800" spc="-70" dirty="0">
                <a:solidFill>
                  <a:srgbClr val="333399"/>
                </a:solidFill>
                <a:latin typeface="Calibri"/>
                <a:cs typeface="Calibri"/>
              </a:rPr>
              <a:t>less?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85135" y="3460495"/>
            <a:ext cx="2346960" cy="4641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buFont typeface="Malgun Gothic"/>
              <a:buChar char="▪"/>
              <a:tabLst>
                <a:tab pos="355600" algn="l"/>
              </a:tabLst>
            </a:pPr>
            <a:r>
              <a:rPr sz="2800" dirty="0">
                <a:solidFill>
                  <a:srgbClr val="333399"/>
                </a:solidFill>
                <a:latin typeface="Calibri"/>
                <a:cs typeface="Calibri"/>
              </a:rPr>
              <a:t>Now </a:t>
            </a:r>
            <a:r>
              <a:rPr sz="2800" spc="-5" dirty="0">
                <a:solidFill>
                  <a:srgbClr val="333399"/>
                </a:solidFill>
                <a:latin typeface="Calibri"/>
                <a:cs typeface="Calibri"/>
              </a:rPr>
              <a:t>or</a:t>
            </a:r>
            <a:r>
              <a:rPr sz="2800" spc="-4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800" spc="-110" dirty="0">
                <a:solidFill>
                  <a:srgbClr val="333399"/>
                </a:solidFill>
                <a:latin typeface="Calibri"/>
                <a:cs typeface="Calibri"/>
              </a:rPr>
              <a:t>later?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315200" y="3505497"/>
            <a:ext cx="4648200" cy="29507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" name="object 7"/>
          <p:cNvSpPr txBox="1"/>
          <p:nvPr/>
        </p:nvSpPr>
        <p:spPr>
          <a:xfrm>
            <a:off x="3202939" y="2430271"/>
            <a:ext cx="3580765" cy="14941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1663700" algn="l"/>
                <a:tab pos="2466340" algn="l"/>
              </a:tabLst>
            </a:pPr>
            <a:r>
              <a:rPr sz="2800" dirty="0">
                <a:latin typeface="Calibri"/>
                <a:cs typeface="Calibri"/>
              </a:rPr>
              <a:t>[1,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2,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2]	</a:t>
            </a:r>
            <a:r>
              <a:rPr sz="2800" spc="-5" dirty="0">
                <a:latin typeface="Calibri"/>
                <a:cs typeface="Calibri"/>
              </a:rPr>
              <a:t>or	</a:t>
            </a:r>
            <a:r>
              <a:rPr sz="2800" dirty="0">
                <a:latin typeface="Calibri"/>
                <a:cs typeface="Calibri"/>
              </a:rPr>
              <a:t>[2, 3,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4]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41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tabLst>
                <a:tab pos="1663700" algn="l"/>
                <a:tab pos="2466340" algn="l"/>
              </a:tabLst>
            </a:pPr>
            <a:r>
              <a:rPr sz="2800" dirty="0">
                <a:latin typeface="Calibri"/>
                <a:cs typeface="Calibri"/>
              </a:rPr>
              <a:t>[0,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0,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1]	</a:t>
            </a:r>
            <a:r>
              <a:rPr sz="2800" spc="-5" dirty="0">
                <a:latin typeface="Calibri"/>
                <a:cs typeface="Calibri"/>
              </a:rPr>
              <a:t>or	</a:t>
            </a:r>
            <a:r>
              <a:rPr sz="2800" dirty="0">
                <a:latin typeface="Calibri"/>
                <a:cs typeface="Calibri"/>
              </a:rPr>
              <a:t>[1, 0,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0]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40552" y="0"/>
            <a:ext cx="2710180" cy="7219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5" dirty="0"/>
              <a:t>Di</a:t>
            </a:r>
            <a:r>
              <a:rPr dirty="0"/>
              <a:t>sc</a:t>
            </a:r>
            <a:r>
              <a:rPr spc="5" dirty="0"/>
              <a:t>o</a:t>
            </a:r>
            <a:r>
              <a:rPr dirty="0"/>
              <a:t>unting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10910" y="727825"/>
            <a:ext cx="11552490" cy="202619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745"/>
              </a:spcBef>
              <a:buFont typeface="Malgun Gothic"/>
              <a:buChar char="▪"/>
              <a:tabLst>
                <a:tab pos="355600" algn="l"/>
              </a:tabLst>
            </a:pPr>
            <a:r>
              <a:rPr lang="en-US" sz="2400" spc="-5" dirty="0">
                <a:solidFill>
                  <a:srgbClr val="333399"/>
                </a:solidFill>
                <a:latin typeface="Calibri"/>
                <a:cs typeface="Calibri"/>
              </a:rPr>
              <a:t>Inherent problem with our </a:t>
            </a:r>
            <a:r>
              <a:rPr lang="en-US" sz="2400" spc="-5" dirty="0">
                <a:solidFill>
                  <a:srgbClr val="FF0000"/>
                </a:solidFill>
                <a:latin typeface="Calibri"/>
                <a:cs typeface="Calibri"/>
              </a:rPr>
              <a:t>Racecar MDP </a:t>
            </a:r>
            <a:r>
              <a:rPr lang="en-US" sz="2400" spc="-5" dirty="0">
                <a:solidFill>
                  <a:srgbClr val="333399"/>
                </a:solidFill>
                <a:latin typeface="Calibri"/>
                <a:cs typeface="Calibri"/>
              </a:rPr>
              <a:t>- haven’t placed any time constraints on the number of timesteps for which a racecar can take actions and collect rewards.</a:t>
            </a:r>
          </a:p>
          <a:p>
            <a:pPr marL="355600" indent="-342900">
              <a:lnSpc>
                <a:spcPct val="100000"/>
              </a:lnSpc>
              <a:spcBef>
                <a:spcPts val="745"/>
              </a:spcBef>
              <a:buFont typeface="Malgun Gothic"/>
              <a:buChar char="▪"/>
              <a:tabLst>
                <a:tab pos="355600" algn="l"/>
              </a:tabLst>
            </a:pPr>
            <a:r>
              <a:rPr lang="en-US" sz="2400" spc="-5" dirty="0">
                <a:solidFill>
                  <a:srgbClr val="333399"/>
                </a:solidFill>
                <a:latin typeface="Calibri"/>
                <a:cs typeface="Calibri"/>
              </a:rPr>
              <a:t> With our current formulation, it could routinely choose </a:t>
            </a:r>
            <a:r>
              <a:rPr lang="en-US" sz="2400" spc="-5" dirty="0">
                <a:solidFill>
                  <a:srgbClr val="FF0000"/>
                </a:solidFill>
                <a:latin typeface="Calibri"/>
                <a:cs typeface="Calibri"/>
              </a:rPr>
              <a:t>a = slow </a:t>
            </a:r>
            <a:r>
              <a:rPr lang="en-US" sz="2400" spc="-5" dirty="0">
                <a:solidFill>
                  <a:srgbClr val="333399"/>
                </a:solidFill>
                <a:latin typeface="Calibri"/>
                <a:cs typeface="Calibri"/>
              </a:rPr>
              <a:t>at every timestep </a:t>
            </a:r>
            <a:r>
              <a:rPr lang="en-US" sz="2400" spc="-5" dirty="0">
                <a:solidFill>
                  <a:srgbClr val="FF0000"/>
                </a:solidFill>
                <a:latin typeface="Calibri"/>
                <a:cs typeface="Calibri"/>
              </a:rPr>
              <a:t>forever</a:t>
            </a:r>
            <a:r>
              <a:rPr lang="en-US" sz="2400" spc="-5" dirty="0">
                <a:solidFill>
                  <a:srgbClr val="333399"/>
                </a:solidFill>
                <a:latin typeface="Calibri"/>
                <a:cs typeface="Calibri"/>
              </a:rPr>
              <a:t>, safely and effectively obtaining </a:t>
            </a:r>
            <a:r>
              <a:rPr lang="en-US" sz="2400" spc="-5" dirty="0">
                <a:solidFill>
                  <a:srgbClr val="FF0000"/>
                </a:solidFill>
                <a:latin typeface="Calibri"/>
                <a:cs typeface="Calibri"/>
              </a:rPr>
              <a:t>infinite reward </a:t>
            </a:r>
            <a:r>
              <a:rPr lang="en-US" sz="2400" spc="-5" dirty="0">
                <a:solidFill>
                  <a:srgbClr val="333399"/>
                </a:solidFill>
                <a:latin typeface="Calibri"/>
                <a:cs typeface="Calibri"/>
              </a:rPr>
              <a:t>without any risk of overheating.</a:t>
            </a:r>
            <a:endParaRPr sz="2400" spc="-5" dirty="0">
              <a:solidFill>
                <a:srgbClr val="333399"/>
              </a:solidFill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650"/>
              </a:spcBef>
              <a:buFont typeface="Malgun Gothic"/>
              <a:buChar char="▪"/>
              <a:tabLst>
                <a:tab pos="355600" algn="l"/>
              </a:tabLst>
            </a:pPr>
            <a:r>
              <a:rPr sz="2400" spc="-5" dirty="0">
                <a:solidFill>
                  <a:srgbClr val="333399"/>
                </a:solidFill>
                <a:latin typeface="Calibri"/>
                <a:cs typeface="Calibri"/>
              </a:rPr>
              <a:t>One solution: values of rewards decay</a:t>
            </a: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333399"/>
                </a:solidFill>
                <a:latin typeface="Calibri"/>
                <a:cs typeface="Calibri"/>
              </a:rPr>
              <a:t>exponentially</a:t>
            </a:r>
            <a:endParaRPr sz="2400" dirty="0">
              <a:latin typeface="Calibri"/>
              <a:cs typeface="Calibri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ED858FF-78ED-3605-610E-4A7117776353}"/>
              </a:ext>
            </a:extLst>
          </p:cNvPr>
          <p:cNvGrpSpPr/>
          <p:nvPr/>
        </p:nvGrpSpPr>
        <p:grpSpPr>
          <a:xfrm>
            <a:off x="1155009" y="2491211"/>
            <a:ext cx="9563874" cy="3260500"/>
            <a:chOff x="1447800" y="2822143"/>
            <a:chExt cx="9563874" cy="3260500"/>
          </a:xfrm>
        </p:grpSpPr>
        <p:sp>
          <p:nvSpPr>
            <p:cNvPr id="4" name="object 4"/>
            <p:cNvSpPr/>
            <p:nvPr/>
          </p:nvSpPr>
          <p:spPr>
            <a:xfrm>
              <a:off x="8003285" y="3276600"/>
              <a:ext cx="2283714" cy="14478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447800" y="2822143"/>
              <a:ext cx="2283714" cy="197571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802885" y="3048000"/>
              <a:ext cx="2283714" cy="160020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 txBox="1"/>
            <p:nvPr/>
          </p:nvSpPr>
          <p:spPr>
            <a:xfrm>
              <a:off x="1749298" y="5431535"/>
              <a:ext cx="1454785" cy="39941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ct val="100000"/>
                </a:lnSpc>
              </a:pPr>
              <a:r>
                <a:rPr sz="2400" spc="-25" dirty="0">
                  <a:latin typeface="Calibri"/>
                  <a:cs typeface="Calibri"/>
                </a:rPr>
                <a:t>Worth</a:t>
              </a:r>
              <a:r>
                <a:rPr sz="2400" spc="-90" dirty="0">
                  <a:latin typeface="Calibri"/>
                  <a:cs typeface="Calibri"/>
                </a:rPr>
                <a:t> </a:t>
              </a:r>
              <a:r>
                <a:rPr sz="2400" spc="-5" dirty="0">
                  <a:latin typeface="Calibri"/>
                  <a:cs typeface="Calibri"/>
                </a:rPr>
                <a:t>Now</a:t>
              </a:r>
              <a:endParaRPr sz="2400">
                <a:latin typeface="Calibri"/>
                <a:cs typeface="Calibri"/>
              </a:endParaRPr>
            </a:p>
          </p:txBody>
        </p:sp>
        <p:sp>
          <p:nvSpPr>
            <p:cNvPr id="8" name="object 8"/>
            <p:cNvSpPr txBox="1"/>
            <p:nvPr/>
          </p:nvSpPr>
          <p:spPr>
            <a:xfrm>
              <a:off x="4828000" y="5431535"/>
              <a:ext cx="2078989" cy="39941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ct val="100000"/>
                </a:lnSpc>
              </a:pPr>
              <a:r>
                <a:rPr sz="2400" spc="-25" dirty="0">
                  <a:latin typeface="Calibri"/>
                  <a:cs typeface="Calibri"/>
                </a:rPr>
                <a:t>Worth </a:t>
              </a:r>
              <a:r>
                <a:rPr sz="2400" spc="-10" dirty="0">
                  <a:latin typeface="Calibri"/>
                  <a:cs typeface="Calibri"/>
                </a:rPr>
                <a:t>Next</a:t>
              </a:r>
              <a:r>
                <a:rPr sz="2400" spc="-55" dirty="0">
                  <a:latin typeface="Calibri"/>
                  <a:cs typeface="Calibri"/>
                </a:rPr>
                <a:t> </a:t>
              </a:r>
              <a:r>
                <a:rPr sz="2400" spc="-10" dirty="0">
                  <a:latin typeface="Calibri"/>
                  <a:cs typeface="Calibri"/>
                </a:rPr>
                <a:t>Step</a:t>
              </a:r>
              <a:endParaRPr sz="2400">
                <a:latin typeface="Calibri"/>
                <a:cs typeface="Calibri"/>
              </a:endParaRPr>
            </a:p>
          </p:txBody>
        </p:sp>
        <p:sp>
          <p:nvSpPr>
            <p:cNvPr id="9" name="object 9"/>
            <p:cNvSpPr txBox="1"/>
            <p:nvPr/>
          </p:nvSpPr>
          <p:spPr>
            <a:xfrm>
              <a:off x="8079547" y="5431535"/>
              <a:ext cx="2433955" cy="39941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ct val="100000"/>
                </a:lnSpc>
              </a:pPr>
              <a:r>
                <a:rPr sz="2400" spc="-25" dirty="0">
                  <a:latin typeface="Calibri"/>
                  <a:cs typeface="Calibri"/>
                </a:rPr>
                <a:t>Worth </a:t>
              </a:r>
              <a:r>
                <a:rPr sz="2400" spc="-5" dirty="0">
                  <a:latin typeface="Calibri"/>
                  <a:cs typeface="Calibri"/>
                </a:rPr>
                <a:t>In </a:t>
              </a:r>
              <a:r>
                <a:rPr sz="2400" spc="-45" dirty="0">
                  <a:latin typeface="Calibri"/>
                  <a:cs typeface="Calibri"/>
                </a:rPr>
                <a:t>Two</a:t>
              </a:r>
              <a:r>
                <a:rPr sz="2400" spc="-55" dirty="0">
                  <a:latin typeface="Calibri"/>
                  <a:cs typeface="Calibri"/>
                </a:rPr>
                <a:t> </a:t>
              </a:r>
              <a:r>
                <a:rPr sz="2400" spc="-10" dirty="0">
                  <a:latin typeface="Calibri"/>
                  <a:cs typeface="Calibri"/>
                </a:rPr>
                <a:t>Steps</a:t>
              </a:r>
              <a:endParaRPr sz="2400">
                <a:latin typeface="Calibri"/>
                <a:cs typeface="Calibri"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2362200" y="4752676"/>
              <a:ext cx="211137" cy="35189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791200" y="4853716"/>
              <a:ext cx="280687" cy="32700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915165" y="4648200"/>
              <a:ext cx="514650" cy="560926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EB80249-7063-1970-3907-16C5C8FB9080}"/>
                </a:ext>
              </a:extLst>
            </p:cNvPr>
            <p:cNvSpPr txBox="1"/>
            <p:nvPr/>
          </p:nvSpPr>
          <p:spPr>
            <a:xfrm>
              <a:off x="5147420" y="5713311"/>
              <a:ext cx="23458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0.8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891218F-1365-4FB3-93F6-B88354573A6D}"/>
                </a:ext>
              </a:extLst>
            </p:cNvPr>
            <p:cNvSpPr txBox="1"/>
            <p:nvPr/>
          </p:nvSpPr>
          <p:spPr>
            <a:xfrm>
              <a:off x="8665826" y="5713311"/>
              <a:ext cx="23458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0.64</a:t>
              </a:r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F046AC4E-9076-94F3-5EBA-824C77AFCAE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0198" y="5792030"/>
            <a:ext cx="9933496" cy="89474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860842" y="123223"/>
            <a:ext cx="2710180" cy="7219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5" dirty="0"/>
              <a:t>Di</a:t>
            </a:r>
            <a:r>
              <a:rPr dirty="0"/>
              <a:t>sc</a:t>
            </a:r>
            <a:r>
              <a:rPr spc="5" dirty="0"/>
              <a:t>o</a:t>
            </a:r>
            <a:r>
              <a:rPr dirty="0"/>
              <a:t>unting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73233" y="715327"/>
            <a:ext cx="4836160" cy="54681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buFont typeface="Malgun Gothic"/>
              <a:buChar char="▪"/>
              <a:tabLst>
                <a:tab pos="354965" algn="l"/>
                <a:tab pos="355600" algn="l"/>
              </a:tabLst>
            </a:pPr>
            <a:r>
              <a:rPr sz="2400" spc="-5" dirty="0">
                <a:solidFill>
                  <a:srgbClr val="333399"/>
                </a:solidFill>
                <a:latin typeface="Calibri"/>
                <a:cs typeface="Calibri"/>
              </a:rPr>
              <a:t>How to</a:t>
            </a:r>
            <a:r>
              <a:rPr sz="2400" spc="-8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333399"/>
                </a:solidFill>
                <a:latin typeface="Calibri"/>
                <a:cs typeface="Calibri"/>
              </a:rPr>
              <a:t>discount?</a:t>
            </a:r>
            <a:endParaRPr sz="2400" dirty="0">
              <a:latin typeface="Calibri"/>
              <a:cs typeface="Calibri"/>
            </a:endParaRPr>
          </a:p>
          <a:p>
            <a:pPr marL="755650" marR="618490" lvl="1" indent="-285750">
              <a:lnSpc>
                <a:spcPct val="100000"/>
              </a:lnSpc>
              <a:spcBef>
                <a:spcPts val="520"/>
              </a:spcBef>
              <a:buFont typeface="Malgun Gothic"/>
              <a:buChar char="▪"/>
              <a:tabLst>
                <a:tab pos="755015" algn="l"/>
                <a:tab pos="755650" algn="l"/>
              </a:tabLst>
            </a:pPr>
            <a:r>
              <a:rPr sz="2000" spc="-5" dirty="0">
                <a:latin typeface="Calibri"/>
                <a:cs typeface="Calibri"/>
              </a:rPr>
              <a:t>Each </a:t>
            </a:r>
            <a:r>
              <a:rPr sz="2000" dirty="0">
                <a:latin typeface="Calibri"/>
                <a:cs typeface="Calibri"/>
              </a:rPr>
              <a:t>time </a:t>
            </a:r>
            <a:r>
              <a:rPr sz="2000" spc="-5" dirty="0">
                <a:latin typeface="Calibri"/>
                <a:cs typeface="Calibri"/>
              </a:rPr>
              <a:t>we descend </a:t>
            </a:r>
            <a:r>
              <a:rPr sz="2000" dirty="0">
                <a:latin typeface="Calibri"/>
                <a:cs typeface="Calibri"/>
              </a:rPr>
              <a:t>a </a:t>
            </a:r>
            <a:r>
              <a:rPr sz="2000" spc="-5" dirty="0">
                <a:latin typeface="Calibri"/>
                <a:cs typeface="Calibri"/>
              </a:rPr>
              <a:t>level, we  multiply </a:t>
            </a:r>
            <a:r>
              <a:rPr sz="2000" dirty="0">
                <a:latin typeface="Calibri"/>
                <a:cs typeface="Calibri"/>
              </a:rPr>
              <a:t>in the </a:t>
            </a:r>
            <a:r>
              <a:rPr sz="2000" spc="-5" dirty="0">
                <a:latin typeface="Calibri"/>
                <a:cs typeface="Calibri"/>
              </a:rPr>
              <a:t>discount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once</a:t>
            </a:r>
            <a:endParaRPr sz="2000" dirty="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35"/>
              </a:spcBef>
              <a:buFont typeface="Malgun Gothic"/>
              <a:buChar char="▪"/>
            </a:pPr>
            <a:endParaRPr sz="3000" dirty="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Font typeface="Malgun Gothic"/>
              <a:buChar char="▪"/>
              <a:tabLst>
                <a:tab pos="354965" algn="l"/>
                <a:tab pos="355600" algn="l"/>
              </a:tabLst>
            </a:pP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Why</a:t>
            </a:r>
            <a:r>
              <a:rPr sz="2400" spc="-8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333399"/>
                </a:solidFill>
                <a:latin typeface="Calibri"/>
                <a:cs typeface="Calibri"/>
              </a:rPr>
              <a:t>discount?</a:t>
            </a:r>
            <a:endParaRPr sz="2400" dirty="0">
              <a:latin typeface="Calibri"/>
              <a:cs typeface="Calibri"/>
            </a:endParaRPr>
          </a:p>
          <a:p>
            <a:pPr marL="755650" marR="588645" lvl="1" indent="-285750">
              <a:lnSpc>
                <a:spcPct val="100000"/>
              </a:lnSpc>
              <a:spcBef>
                <a:spcPts val="420"/>
              </a:spcBef>
              <a:buFont typeface="Malgun Gothic"/>
              <a:buChar char="▪"/>
              <a:tabLst>
                <a:tab pos="755015" algn="l"/>
                <a:tab pos="755650" algn="l"/>
              </a:tabLst>
            </a:pPr>
            <a:r>
              <a:rPr sz="2000" spc="-5" dirty="0">
                <a:latin typeface="Calibri"/>
                <a:cs typeface="Calibri"/>
              </a:rPr>
              <a:t>Sooner rewards probably do have  higher </a:t>
            </a:r>
            <a:r>
              <a:rPr sz="2000" dirty="0">
                <a:latin typeface="Calibri"/>
                <a:cs typeface="Calibri"/>
              </a:rPr>
              <a:t>utility than later</a:t>
            </a:r>
            <a:r>
              <a:rPr sz="2000" spc="-6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rewards</a:t>
            </a:r>
            <a:endParaRPr sz="2000" dirty="0">
              <a:latin typeface="Calibri"/>
              <a:cs typeface="Calibri"/>
            </a:endParaRPr>
          </a:p>
          <a:p>
            <a:pPr marL="755650" lvl="1" indent="-285750">
              <a:lnSpc>
                <a:spcPct val="100000"/>
              </a:lnSpc>
              <a:spcBef>
                <a:spcPts val="500"/>
              </a:spcBef>
              <a:buFont typeface="Malgun Gothic"/>
              <a:buChar char="▪"/>
              <a:tabLst>
                <a:tab pos="755015" algn="l"/>
                <a:tab pos="755650" algn="l"/>
              </a:tabLst>
            </a:pPr>
            <a:r>
              <a:rPr sz="2000" dirty="0">
                <a:latin typeface="Calibri"/>
                <a:cs typeface="Calibri"/>
              </a:rPr>
              <a:t>Also </a:t>
            </a:r>
            <a:r>
              <a:rPr sz="2000" spc="-5" dirty="0">
                <a:latin typeface="Calibri"/>
                <a:cs typeface="Calibri"/>
              </a:rPr>
              <a:t>helps our algorithms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converge</a:t>
            </a:r>
            <a:endParaRPr sz="2000" dirty="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35"/>
              </a:spcBef>
              <a:buFont typeface="Malgun Gothic"/>
              <a:buChar char="▪"/>
            </a:pPr>
            <a:endParaRPr sz="3000" dirty="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Font typeface="Malgun Gothic"/>
              <a:buChar char="▪"/>
              <a:tabLst>
                <a:tab pos="354965" algn="l"/>
                <a:tab pos="355600" algn="l"/>
              </a:tabLst>
            </a:pPr>
            <a:r>
              <a:rPr sz="2400" spc="-5" dirty="0">
                <a:solidFill>
                  <a:srgbClr val="333399"/>
                </a:solidFill>
                <a:latin typeface="Calibri"/>
                <a:cs typeface="Calibri"/>
              </a:rPr>
              <a:t>Example: discount of</a:t>
            </a:r>
            <a:r>
              <a:rPr sz="2400" spc="-6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333399"/>
                </a:solidFill>
                <a:latin typeface="Calibri"/>
                <a:cs typeface="Calibri"/>
              </a:rPr>
              <a:t>0.5</a:t>
            </a:r>
            <a:endParaRPr sz="2400" dirty="0">
              <a:latin typeface="Calibri"/>
              <a:cs typeface="Calibri"/>
            </a:endParaRPr>
          </a:p>
          <a:p>
            <a:pPr marL="812800" indent="-342900">
              <a:lnSpc>
                <a:spcPct val="100000"/>
              </a:lnSpc>
              <a:spcBef>
                <a:spcPts val="420"/>
              </a:spcBef>
              <a:buFont typeface="Arial" panose="020B0604020202020204" pitchFamily="34" charset="0"/>
              <a:buChar char="•"/>
              <a:tabLst>
                <a:tab pos="755015" algn="l"/>
              </a:tabLst>
            </a:pPr>
            <a:r>
              <a:rPr sz="2000" spc="-5" dirty="0">
                <a:latin typeface="Calibri"/>
                <a:cs typeface="Calibri"/>
              </a:rPr>
              <a:t>U([1,2,3]) </a:t>
            </a:r>
            <a:r>
              <a:rPr sz="2000" dirty="0">
                <a:latin typeface="Calibri"/>
                <a:cs typeface="Calibri"/>
              </a:rPr>
              <a:t>= </a:t>
            </a:r>
            <a:r>
              <a:rPr sz="2000" spc="-5" dirty="0">
                <a:latin typeface="Calibri"/>
                <a:cs typeface="Calibri"/>
              </a:rPr>
              <a:t>1*1 </a:t>
            </a:r>
            <a:r>
              <a:rPr sz="2000" dirty="0">
                <a:latin typeface="Calibri"/>
                <a:cs typeface="Calibri"/>
              </a:rPr>
              <a:t>+ </a:t>
            </a:r>
            <a:r>
              <a:rPr sz="2000" spc="-5" dirty="0">
                <a:latin typeface="Calibri"/>
                <a:cs typeface="Calibri"/>
              </a:rPr>
              <a:t>0.5*2 </a:t>
            </a:r>
            <a:r>
              <a:rPr sz="2000" dirty="0">
                <a:latin typeface="Calibri"/>
                <a:cs typeface="Calibri"/>
              </a:rPr>
              <a:t>+ </a:t>
            </a:r>
            <a:r>
              <a:rPr sz="2000" spc="-5" dirty="0">
                <a:latin typeface="Calibri"/>
                <a:cs typeface="Calibri"/>
              </a:rPr>
              <a:t>0.25*3 </a:t>
            </a:r>
            <a:r>
              <a:rPr sz="2000" dirty="0">
                <a:latin typeface="Calibri"/>
                <a:cs typeface="Calibri"/>
              </a:rPr>
              <a:t>=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2.75</a:t>
            </a:r>
            <a:endParaRPr sz="2000" dirty="0">
              <a:latin typeface="Calibri"/>
              <a:cs typeface="Calibri"/>
            </a:endParaRPr>
          </a:p>
          <a:p>
            <a:pPr marL="812800" indent="-342900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755015" algn="l"/>
              </a:tabLst>
            </a:pPr>
            <a:r>
              <a:rPr sz="2000" spc="-5" dirty="0">
                <a:latin typeface="Calibri"/>
                <a:cs typeface="Calibri"/>
              </a:rPr>
              <a:t>U([3,2,1]) </a:t>
            </a:r>
            <a:r>
              <a:rPr sz="2000" dirty="0">
                <a:latin typeface="Calibri"/>
                <a:cs typeface="Calibri"/>
              </a:rPr>
              <a:t>= </a:t>
            </a:r>
            <a:r>
              <a:rPr sz="2000" spc="-5" dirty="0">
                <a:latin typeface="Calibri"/>
                <a:cs typeface="Calibri"/>
              </a:rPr>
              <a:t>1*3 </a:t>
            </a:r>
            <a:r>
              <a:rPr sz="2000" dirty="0">
                <a:latin typeface="Calibri"/>
                <a:cs typeface="Calibri"/>
              </a:rPr>
              <a:t>+ </a:t>
            </a:r>
            <a:r>
              <a:rPr sz="2000" spc="-5" dirty="0">
                <a:latin typeface="Calibri"/>
                <a:cs typeface="Calibri"/>
              </a:rPr>
              <a:t>0.5*2 </a:t>
            </a:r>
            <a:r>
              <a:rPr sz="2000" dirty="0">
                <a:latin typeface="Calibri"/>
                <a:cs typeface="Calibri"/>
              </a:rPr>
              <a:t>+ </a:t>
            </a:r>
            <a:r>
              <a:rPr sz="2000" spc="-5" dirty="0">
                <a:latin typeface="Calibri"/>
                <a:cs typeface="Calibri"/>
              </a:rPr>
              <a:t>0.25*1 </a:t>
            </a:r>
            <a:r>
              <a:rPr sz="2000" dirty="0">
                <a:latin typeface="Calibri"/>
                <a:cs typeface="Calibri"/>
              </a:rPr>
              <a:t>=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5.25</a:t>
            </a:r>
            <a:endParaRPr sz="2000" dirty="0">
              <a:latin typeface="Calibri"/>
              <a:cs typeface="Calibri"/>
            </a:endParaRPr>
          </a:p>
          <a:p>
            <a:pPr marL="812800" indent="-342900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755015" algn="l"/>
              </a:tabLst>
            </a:pPr>
            <a:r>
              <a:rPr sz="2000" spc="-5" dirty="0">
                <a:latin typeface="Calibri"/>
                <a:cs typeface="Calibri"/>
              </a:rPr>
              <a:t>U([1,2,3]) </a:t>
            </a:r>
            <a:r>
              <a:rPr sz="2000" dirty="0">
                <a:latin typeface="Calibri"/>
                <a:cs typeface="Calibri"/>
              </a:rPr>
              <a:t>&lt;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U([3,2,1])</a:t>
            </a:r>
            <a:endParaRPr sz="2000" dirty="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304214" y="1494932"/>
            <a:ext cx="2135186" cy="46462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772400" y="3505200"/>
            <a:ext cx="304800" cy="1143000"/>
          </a:xfrm>
          <a:custGeom>
            <a:avLst/>
            <a:gdLst/>
            <a:ahLst/>
            <a:cxnLst/>
            <a:rect l="l" t="t" r="r" b="b"/>
            <a:pathLst>
              <a:path w="304800" h="1143000">
                <a:moveTo>
                  <a:pt x="304800" y="1143000"/>
                </a:moveTo>
                <a:lnTo>
                  <a:pt x="245479" y="1135514"/>
                </a:lnTo>
                <a:lnTo>
                  <a:pt x="197036" y="1115101"/>
                </a:lnTo>
                <a:lnTo>
                  <a:pt x="164376" y="1084825"/>
                </a:lnTo>
                <a:lnTo>
                  <a:pt x="152400" y="1047750"/>
                </a:lnTo>
                <a:lnTo>
                  <a:pt x="152400" y="666750"/>
                </a:lnTo>
                <a:lnTo>
                  <a:pt x="140423" y="629674"/>
                </a:lnTo>
                <a:lnTo>
                  <a:pt x="107763" y="599398"/>
                </a:lnTo>
                <a:lnTo>
                  <a:pt x="59320" y="578985"/>
                </a:lnTo>
                <a:lnTo>
                  <a:pt x="0" y="571500"/>
                </a:lnTo>
                <a:lnTo>
                  <a:pt x="59320" y="564014"/>
                </a:lnTo>
                <a:lnTo>
                  <a:pt x="107763" y="543601"/>
                </a:lnTo>
                <a:lnTo>
                  <a:pt x="140423" y="513325"/>
                </a:lnTo>
                <a:lnTo>
                  <a:pt x="152400" y="476250"/>
                </a:lnTo>
                <a:lnTo>
                  <a:pt x="152400" y="95250"/>
                </a:lnTo>
                <a:lnTo>
                  <a:pt x="164376" y="58174"/>
                </a:lnTo>
                <a:lnTo>
                  <a:pt x="197036" y="27898"/>
                </a:lnTo>
                <a:lnTo>
                  <a:pt x="245479" y="7485"/>
                </a:lnTo>
                <a:lnTo>
                  <a:pt x="30480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772400" y="1981200"/>
            <a:ext cx="304800" cy="1143000"/>
          </a:xfrm>
          <a:custGeom>
            <a:avLst/>
            <a:gdLst/>
            <a:ahLst/>
            <a:cxnLst/>
            <a:rect l="l" t="t" r="r" b="b"/>
            <a:pathLst>
              <a:path w="304800" h="1143000">
                <a:moveTo>
                  <a:pt x="304800" y="1143000"/>
                </a:moveTo>
                <a:lnTo>
                  <a:pt x="245479" y="1135514"/>
                </a:lnTo>
                <a:lnTo>
                  <a:pt x="197036" y="1115101"/>
                </a:lnTo>
                <a:lnTo>
                  <a:pt x="164376" y="1084825"/>
                </a:lnTo>
                <a:lnTo>
                  <a:pt x="152400" y="1047750"/>
                </a:lnTo>
                <a:lnTo>
                  <a:pt x="152400" y="666750"/>
                </a:lnTo>
                <a:lnTo>
                  <a:pt x="140423" y="629674"/>
                </a:lnTo>
                <a:lnTo>
                  <a:pt x="107763" y="599398"/>
                </a:lnTo>
                <a:lnTo>
                  <a:pt x="59320" y="578985"/>
                </a:lnTo>
                <a:lnTo>
                  <a:pt x="0" y="571500"/>
                </a:lnTo>
                <a:lnTo>
                  <a:pt x="59320" y="564014"/>
                </a:lnTo>
                <a:lnTo>
                  <a:pt x="107763" y="543601"/>
                </a:lnTo>
                <a:lnTo>
                  <a:pt x="140423" y="513325"/>
                </a:lnTo>
                <a:lnTo>
                  <a:pt x="152400" y="476250"/>
                </a:lnTo>
                <a:lnTo>
                  <a:pt x="152400" y="95250"/>
                </a:lnTo>
                <a:lnTo>
                  <a:pt x="164376" y="58174"/>
                </a:lnTo>
                <a:lnTo>
                  <a:pt x="197036" y="27898"/>
                </a:lnTo>
                <a:lnTo>
                  <a:pt x="245479" y="7485"/>
                </a:lnTo>
                <a:lnTo>
                  <a:pt x="30480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772400" y="5029200"/>
            <a:ext cx="304800" cy="1143000"/>
          </a:xfrm>
          <a:custGeom>
            <a:avLst/>
            <a:gdLst/>
            <a:ahLst/>
            <a:cxnLst/>
            <a:rect l="l" t="t" r="r" b="b"/>
            <a:pathLst>
              <a:path w="304800" h="1143000">
                <a:moveTo>
                  <a:pt x="304800" y="1143000"/>
                </a:moveTo>
                <a:lnTo>
                  <a:pt x="245479" y="1135514"/>
                </a:lnTo>
                <a:lnTo>
                  <a:pt x="197036" y="1115101"/>
                </a:lnTo>
                <a:lnTo>
                  <a:pt x="164376" y="1084825"/>
                </a:lnTo>
                <a:lnTo>
                  <a:pt x="152400" y="1047750"/>
                </a:lnTo>
                <a:lnTo>
                  <a:pt x="152400" y="666750"/>
                </a:lnTo>
                <a:lnTo>
                  <a:pt x="140423" y="629674"/>
                </a:lnTo>
                <a:lnTo>
                  <a:pt x="107763" y="599398"/>
                </a:lnTo>
                <a:lnTo>
                  <a:pt x="59320" y="578985"/>
                </a:lnTo>
                <a:lnTo>
                  <a:pt x="0" y="571500"/>
                </a:lnTo>
                <a:lnTo>
                  <a:pt x="59320" y="564014"/>
                </a:lnTo>
                <a:lnTo>
                  <a:pt x="107763" y="543601"/>
                </a:lnTo>
                <a:lnTo>
                  <a:pt x="140423" y="513325"/>
                </a:lnTo>
                <a:lnTo>
                  <a:pt x="152400" y="476250"/>
                </a:lnTo>
                <a:lnTo>
                  <a:pt x="152400" y="95250"/>
                </a:lnTo>
                <a:lnTo>
                  <a:pt x="164376" y="58174"/>
                </a:lnTo>
                <a:lnTo>
                  <a:pt x="197036" y="27898"/>
                </a:lnTo>
                <a:lnTo>
                  <a:pt x="245479" y="7485"/>
                </a:lnTo>
                <a:lnTo>
                  <a:pt x="30480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162800" y="2312690"/>
            <a:ext cx="211137" cy="3518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137698" y="3856765"/>
            <a:ext cx="280687" cy="32700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056372" y="5225059"/>
            <a:ext cx="514650" cy="56092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486400" y="5181600"/>
            <a:ext cx="1562539" cy="99059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562600" y="1676400"/>
            <a:ext cx="1761583" cy="15240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562600" y="3429000"/>
            <a:ext cx="1566128" cy="109738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40D8D07-3B4A-BDD4-DAF4-F81E1BB9583E}"/>
              </a:ext>
            </a:extLst>
          </p:cNvPr>
          <p:cNvSpPr txBox="1"/>
          <p:nvPr/>
        </p:nvSpPr>
        <p:spPr>
          <a:xfrm>
            <a:off x="609600" y="6183491"/>
            <a:ext cx="32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Prefer larger rewards earlier on.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93527" y="-9428"/>
            <a:ext cx="4004945" cy="6771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Discounting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16716" y="871557"/>
            <a:ext cx="10194925" cy="54989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buFont typeface="Malgun Gothic"/>
              <a:buChar char="▪"/>
              <a:tabLst>
                <a:tab pos="355600" algn="l"/>
              </a:tabLst>
            </a:pPr>
            <a:r>
              <a:rPr sz="2800" spc="-5" dirty="0">
                <a:solidFill>
                  <a:srgbClr val="333399"/>
                </a:solidFill>
                <a:latin typeface="Calibri"/>
                <a:cs typeface="Calibri"/>
              </a:rPr>
              <a:t>Given:</a:t>
            </a:r>
            <a:endParaRPr sz="28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Clr>
                <a:srgbClr val="333399"/>
              </a:buClr>
              <a:buFont typeface="Malgun Gothic"/>
              <a:buChar char="▪"/>
            </a:pPr>
            <a:endParaRPr sz="3450" dirty="0">
              <a:latin typeface="Times New Roman"/>
              <a:cs typeface="Times New Roman"/>
            </a:endParaRPr>
          </a:p>
          <a:p>
            <a:pPr marL="755650" lvl="1" indent="-285750">
              <a:lnSpc>
                <a:spcPct val="100000"/>
              </a:lnSpc>
              <a:buFont typeface="Malgun Gothic"/>
              <a:buChar char="▪"/>
              <a:tabLst>
                <a:tab pos="755650" algn="l"/>
              </a:tabLst>
            </a:pPr>
            <a:r>
              <a:rPr sz="2400" spc="-5" dirty="0">
                <a:latin typeface="Calibri"/>
                <a:cs typeface="Calibri"/>
              </a:rPr>
              <a:t>Actions: East, West, </a:t>
            </a:r>
            <a:r>
              <a:rPr sz="2400" dirty="0">
                <a:latin typeface="Calibri"/>
                <a:cs typeface="Calibri"/>
              </a:rPr>
              <a:t>and </a:t>
            </a:r>
            <a:r>
              <a:rPr sz="2400" spc="-5" dirty="0">
                <a:latin typeface="Calibri"/>
                <a:cs typeface="Calibri"/>
              </a:rPr>
              <a:t>Exit (only available in exit states </a:t>
            </a:r>
            <a:r>
              <a:rPr sz="2400" dirty="0">
                <a:latin typeface="Calibri"/>
                <a:cs typeface="Calibri"/>
              </a:rPr>
              <a:t>a,</a:t>
            </a:r>
            <a:r>
              <a:rPr sz="2400" spc="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e)</a:t>
            </a:r>
          </a:p>
          <a:p>
            <a:pPr marL="755650" lvl="1" indent="-285750">
              <a:lnSpc>
                <a:spcPct val="100000"/>
              </a:lnSpc>
              <a:spcBef>
                <a:spcPts val="620"/>
              </a:spcBef>
              <a:buFont typeface="Malgun Gothic"/>
              <a:buChar char="▪"/>
              <a:tabLst>
                <a:tab pos="755650" algn="l"/>
              </a:tabLst>
            </a:pPr>
            <a:r>
              <a:rPr sz="2400" spc="-5" dirty="0">
                <a:latin typeface="Calibri"/>
                <a:cs typeface="Calibri"/>
              </a:rPr>
              <a:t>Transitions: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deterministic</a:t>
            </a:r>
            <a:endParaRPr sz="2400" dirty="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50"/>
              </a:spcBef>
            </a:pPr>
            <a:endParaRPr lang="en-US" sz="4050" dirty="0">
              <a:latin typeface="Times New Roman"/>
              <a:cs typeface="Times New Roman"/>
            </a:endParaRPr>
          </a:p>
          <a:p>
            <a:pPr lvl="1">
              <a:lnSpc>
                <a:spcPct val="100000"/>
              </a:lnSpc>
              <a:spcBef>
                <a:spcPts val="50"/>
              </a:spcBef>
            </a:pPr>
            <a:endParaRPr lang="en-US" sz="4050" dirty="0">
              <a:latin typeface="Times New Roman"/>
              <a:cs typeface="Times New Roman"/>
            </a:endParaRPr>
          </a:p>
          <a:p>
            <a:pPr lvl="1">
              <a:lnSpc>
                <a:spcPct val="100000"/>
              </a:lnSpc>
              <a:spcBef>
                <a:spcPts val="50"/>
              </a:spcBef>
              <a:buFont typeface="Malgun Gothic"/>
              <a:buChar char="▪"/>
            </a:pPr>
            <a:endParaRPr sz="4050" dirty="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Font typeface="Malgun Gothic"/>
              <a:buChar char="▪"/>
              <a:tabLst>
                <a:tab pos="355600" algn="l"/>
              </a:tabLst>
            </a:pPr>
            <a:r>
              <a:rPr sz="2800" spc="-5" dirty="0">
                <a:solidFill>
                  <a:srgbClr val="333399"/>
                </a:solidFill>
                <a:latin typeface="Calibri"/>
                <a:cs typeface="Calibri"/>
              </a:rPr>
              <a:t>Quiz </a:t>
            </a:r>
            <a:r>
              <a:rPr sz="2800" dirty="0">
                <a:solidFill>
                  <a:srgbClr val="333399"/>
                </a:solidFill>
                <a:latin typeface="Calibri"/>
                <a:cs typeface="Calibri"/>
              </a:rPr>
              <a:t>1: </a:t>
            </a:r>
            <a:r>
              <a:rPr sz="2800" spc="-5" dirty="0">
                <a:solidFill>
                  <a:srgbClr val="333399"/>
                </a:solidFill>
                <a:latin typeface="Calibri"/>
                <a:cs typeface="Calibri"/>
              </a:rPr>
              <a:t>For </a:t>
            </a:r>
            <a:r>
              <a:rPr sz="2800" dirty="0">
                <a:solidFill>
                  <a:srgbClr val="333399"/>
                </a:solidFill>
                <a:latin typeface="Symbol"/>
                <a:cs typeface="Symbol"/>
              </a:rPr>
              <a:t></a:t>
            </a:r>
            <a:r>
              <a:rPr sz="2800" dirty="0">
                <a:solidFill>
                  <a:srgbClr val="333399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333399"/>
                </a:solidFill>
                <a:latin typeface="Calibri"/>
                <a:cs typeface="Calibri"/>
              </a:rPr>
              <a:t>= 1, </a:t>
            </a:r>
            <a:r>
              <a:rPr sz="2800" spc="-5" dirty="0">
                <a:solidFill>
                  <a:srgbClr val="333399"/>
                </a:solidFill>
                <a:latin typeface="Calibri"/>
                <a:cs typeface="Calibri"/>
              </a:rPr>
              <a:t>what is the optimal</a:t>
            </a:r>
            <a:r>
              <a:rPr sz="2800" spc="-4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333399"/>
                </a:solidFill>
                <a:latin typeface="Calibri"/>
                <a:cs typeface="Calibri"/>
              </a:rPr>
              <a:t>policy?</a:t>
            </a:r>
            <a:endParaRPr sz="28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lr>
                <a:srgbClr val="333399"/>
              </a:buClr>
              <a:buFont typeface="Malgun Gothic"/>
              <a:buChar char="▪"/>
            </a:pPr>
            <a:endParaRPr sz="3050" dirty="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Font typeface="Malgun Gothic"/>
              <a:buChar char="▪"/>
              <a:tabLst>
                <a:tab pos="355600" algn="l"/>
              </a:tabLst>
            </a:pPr>
            <a:r>
              <a:rPr sz="2800" spc="-5" dirty="0">
                <a:solidFill>
                  <a:srgbClr val="333399"/>
                </a:solidFill>
                <a:latin typeface="Calibri"/>
                <a:cs typeface="Calibri"/>
              </a:rPr>
              <a:t>Quiz </a:t>
            </a:r>
            <a:r>
              <a:rPr sz="2800" dirty="0">
                <a:solidFill>
                  <a:srgbClr val="333399"/>
                </a:solidFill>
                <a:latin typeface="Calibri"/>
                <a:cs typeface="Calibri"/>
              </a:rPr>
              <a:t>2: </a:t>
            </a:r>
            <a:r>
              <a:rPr sz="2800" spc="-5" dirty="0">
                <a:solidFill>
                  <a:srgbClr val="333399"/>
                </a:solidFill>
                <a:latin typeface="Calibri"/>
                <a:cs typeface="Calibri"/>
              </a:rPr>
              <a:t>For </a:t>
            </a:r>
            <a:r>
              <a:rPr sz="2800" dirty="0">
                <a:solidFill>
                  <a:srgbClr val="333399"/>
                </a:solidFill>
                <a:latin typeface="Symbol"/>
                <a:cs typeface="Symbol"/>
              </a:rPr>
              <a:t></a:t>
            </a:r>
            <a:r>
              <a:rPr sz="2800" dirty="0">
                <a:solidFill>
                  <a:srgbClr val="333399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333399"/>
                </a:solidFill>
                <a:latin typeface="Calibri"/>
                <a:cs typeface="Calibri"/>
              </a:rPr>
              <a:t>= 0.1, </a:t>
            </a:r>
            <a:r>
              <a:rPr sz="2800" spc="-5" dirty="0">
                <a:solidFill>
                  <a:srgbClr val="333399"/>
                </a:solidFill>
                <a:latin typeface="Calibri"/>
                <a:cs typeface="Calibri"/>
              </a:rPr>
              <a:t>what is the optimal</a:t>
            </a:r>
            <a:r>
              <a:rPr sz="2800" spc="-3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333399"/>
                </a:solidFill>
                <a:latin typeface="Calibri"/>
                <a:cs typeface="Calibri"/>
              </a:rPr>
              <a:t>policy?</a:t>
            </a:r>
            <a:endParaRPr sz="28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333399"/>
              </a:buClr>
              <a:buFont typeface="Malgun Gothic"/>
              <a:buChar char="▪"/>
            </a:pPr>
            <a:endParaRPr lang="en-US" sz="3050" dirty="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800108" y="660753"/>
            <a:ext cx="3594100" cy="11683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620000" y="4434561"/>
            <a:ext cx="3289300" cy="685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244941" y="3772589"/>
            <a:ext cx="533400" cy="457200"/>
          </a:xfrm>
          <a:custGeom>
            <a:avLst/>
            <a:gdLst/>
            <a:ahLst/>
            <a:cxnLst/>
            <a:rect l="l" t="t" r="r" b="b"/>
            <a:pathLst>
              <a:path w="533400" h="457200">
                <a:moveTo>
                  <a:pt x="0" y="0"/>
                </a:moveTo>
                <a:lnTo>
                  <a:pt x="533400" y="0"/>
                </a:lnTo>
                <a:lnTo>
                  <a:pt x="533400" y="457200"/>
                </a:lnTo>
                <a:lnTo>
                  <a:pt x="0" y="4572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620000" y="5300643"/>
            <a:ext cx="3289300" cy="685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16386" y="172719"/>
            <a:ext cx="3959225" cy="7219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Infinite</a:t>
            </a:r>
            <a:r>
              <a:rPr spc="-25" dirty="0"/>
              <a:t> </a:t>
            </a:r>
            <a:r>
              <a:rPr spc="-5" dirty="0"/>
              <a:t>Utilities?!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35" y="1314703"/>
            <a:ext cx="10451465" cy="23298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buFont typeface="Malgun Gothic"/>
              <a:buChar char="▪"/>
              <a:tabLst>
                <a:tab pos="355600" algn="l"/>
                <a:tab pos="6454140" algn="l"/>
              </a:tabLst>
            </a:pPr>
            <a:r>
              <a:rPr sz="2800" spc="-5" dirty="0">
                <a:solidFill>
                  <a:srgbClr val="333399"/>
                </a:solidFill>
                <a:latin typeface="Calibri"/>
                <a:cs typeface="Calibri"/>
              </a:rPr>
              <a:t>Problem: What if the game</a:t>
            </a:r>
            <a:r>
              <a:rPr sz="2800" spc="7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333399"/>
                </a:solidFill>
                <a:latin typeface="Calibri"/>
                <a:cs typeface="Calibri"/>
              </a:rPr>
              <a:t>lasts</a:t>
            </a:r>
            <a:r>
              <a:rPr sz="2800" spc="1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333399"/>
                </a:solidFill>
                <a:latin typeface="Calibri"/>
                <a:cs typeface="Calibri"/>
              </a:rPr>
              <a:t>forever?	</a:t>
            </a:r>
            <a:r>
              <a:rPr sz="2800" dirty="0">
                <a:solidFill>
                  <a:srgbClr val="333399"/>
                </a:solidFill>
                <a:latin typeface="Calibri"/>
                <a:cs typeface="Calibri"/>
              </a:rPr>
              <a:t>Do </a:t>
            </a:r>
            <a:r>
              <a:rPr sz="2800" spc="-5" dirty="0">
                <a:solidFill>
                  <a:srgbClr val="333399"/>
                </a:solidFill>
                <a:latin typeface="Calibri"/>
                <a:cs typeface="Calibri"/>
              </a:rPr>
              <a:t>we get infinite</a:t>
            </a:r>
            <a:r>
              <a:rPr sz="2800" spc="-4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333399"/>
                </a:solidFill>
                <a:latin typeface="Calibri"/>
                <a:cs typeface="Calibri"/>
              </a:rPr>
              <a:t>rewards?</a:t>
            </a:r>
            <a:endParaRPr sz="2800" dirty="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2135"/>
              </a:spcBef>
              <a:buFont typeface="Malgun Gothic"/>
              <a:buChar char="▪"/>
              <a:tabLst>
                <a:tab pos="355600" algn="l"/>
              </a:tabLst>
            </a:pPr>
            <a:r>
              <a:rPr sz="2800" spc="-5" dirty="0">
                <a:solidFill>
                  <a:srgbClr val="333399"/>
                </a:solidFill>
                <a:latin typeface="Calibri"/>
                <a:cs typeface="Calibri"/>
              </a:rPr>
              <a:t>Solutions:</a:t>
            </a:r>
            <a:endParaRPr sz="2800" dirty="0">
              <a:latin typeface="Calibri"/>
              <a:cs typeface="Calibri"/>
            </a:endParaRPr>
          </a:p>
          <a:p>
            <a:pPr marL="755650" marR="3384550" lvl="1" indent="-285750">
              <a:lnSpc>
                <a:spcPct val="100000"/>
              </a:lnSpc>
              <a:spcBef>
                <a:spcPts val="635"/>
              </a:spcBef>
              <a:buFont typeface="Malgun Gothic"/>
              <a:buChar char="▪"/>
              <a:tabLst>
                <a:tab pos="755650" algn="l"/>
              </a:tabLst>
            </a:pPr>
            <a:r>
              <a:rPr sz="2400" spc="-5" dirty="0">
                <a:latin typeface="Calibri"/>
                <a:cs typeface="Calibri"/>
              </a:rPr>
              <a:t>Finite horizon: (similar to depth-limited</a:t>
            </a:r>
            <a:r>
              <a:rPr sz="2400" spc="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search)</a:t>
            </a:r>
            <a:endParaRPr sz="2400" dirty="0">
              <a:latin typeface="Calibri"/>
              <a:cs typeface="Calibri"/>
            </a:endParaRPr>
          </a:p>
          <a:p>
            <a:pPr marL="1155700" lvl="2" indent="-228600">
              <a:lnSpc>
                <a:spcPct val="100000"/>
              </a:lnSpc>
              <a:spcBef>
                <a:spcPts val="420"/>
              </a:spcBef>
              <a:buClr>
                <a:srgbClr val="333399"/>
              </a:buClr>
              <a:buFont typeface="Malgun Gothic"/>
              <a:buChar char="▪"/>
              <a:tabLst>
                <a:tab pos="1155700" algn="l"/>
              </a:tabLst>
            </a:pPr>
            <a:r>
              <a:rPr sz="2000" dirty="0">
                <a:latin typeface="Calibri"/>
                <a:cs typeface="Calibri"/>
              </a:rPr>
              <a:t>Terminate </a:t>
            </a:r>
            <a:r>
              <a:rPr sz="2000" spc="-5" dirty="0">
                <a:latin typeface="Calibri"/>
                <a:cs typeface="Calibri"/>
              </a:rPr>
              <a:t>episodes </a:t>
            </a:r>
            <a:r>
              <a:rPr sz="2000" dirty="0">
                <a:latin typeface="Calibri"/>
                <a:cs typeface="Calibri"/>
              </a:rPr>
              <a:t>after a </a:t>
            </a:r>
            <a:r>
              <a:rPr sz="2000" spc="-5" dirty="0">
                <a:latin typeface="Calibri"/>
                <a:cs typeface="Calibri"/>
              </a:rPr>
              <a:t>fixed </a:t>
            </a:r>
            <a:r>
              <a:rPr sz="2000" dirty="0">
                <a:latin typeface="Calibri"/>
                <a:cs typeface="Calibri"/>
              </a:rPr>
              <a:t>T steps </a:t>
            </a:r>
            <a:r>
              <a:rPr sz="2000" spc="-5" dirty="0">
                <a:latin typeface="Calibri"/>
                <a:cs typeface="Calibri"/>
              </a:rPr>
              <a:t>(e.g.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life)</a:t>
            </a:r>
          </a:p>
          <a:p>
            <a:pPr marL="1155700" lvl="2" indent="-228600">
              <a:lnSpc>
                <a:spcPct val="100000"/>
              </a:lnSpc>
              <a:spcBef>
                <a:spcPts val="505"/>
              </a:spcBef>
              <a:buClr>
                <a:srgbClr val="333399"/>
              </a:buClr>
              <a:buFont typeface="Malgun Gothic"/>
              <a:buChar char="▪"/>
              <a:tabLst>
                <a:tab pos="1155700" algn="l"/>
              </a:tabLst>
            </a:pPr>
            <a:r>
              <a:rPr sz="2000" spc="-5" dirty="0">
                <a:highlight>
                  <a:srgbClr val="FFFF00"/>
                </a:highlight>
                <a:latin typeface="Calibri"/>
                <a:cs typeface="Calibri"/>
              </a:rPr>
              <a:t>Gives nonstationary policies </a:t>
            </a:r>
            <a:r>
              <a:rPr sz="2000" dirty="0">
                <a:highlight>
                  <a:srgbClr val="FFFF00"/>
                </a:highlight>
                <a:latin typeface="Calibri"/>
                <a:cs typeface="Calibri"/>
              </a:rPr>
              <a:t>(</a:t>
            </a:r>
            <a:r>
              <a:rPr sz="2000" dirty="0">
                <a:highlight>
                  <a:srgbClr val="FFFF00"/>
                </a:highlight>
                <a:latin typeface="Symbol"/>
                <a:cs typeface="Symbol"/>
              </a:rPr>
              <a:t></a:t>
            </a:r>
            <a:r>
              <a:rPr sz="2000" dirty="0">
                <a:highlight>
                  <a:srgbClr val="FFFF00"/>
                </a:highlight>
                <a:latin typeface="Times New Roman"/>
                <a:cs typeface="Times New Roman"/>
              </a:rPr>
              <a:t> </a:t>
            </a:r>
            <a:r>
              <a:rPr sz="2000" spc="-5" dirty="0">
                <a:highlight>
                  <a:srgbClr val="FFFF00"/>
                </a:highlight>
                <a:latin typeface="Calibri"/>
                <a:cs typeface="Calibri"/>
              </a:rPr>
              <a:t>depends on </a:t>
            </a:r>
            <a:r>
              <a:rPr sz="2000" dirty="0">
                <a:highlight>
                  <a:srgbClr val="FFFF00"/>
                </a:highlight>
                <a:latin typeface="Calibri"/>
                <a:cs typeface="Calibri"/>
              </a:rPr>
              <a:t>time left)</a:t>
            </a:r>
          </a:p>
        </p:txBody>
      </p:sp>
      <p:sp>
        <p:nvSpPr>
          <p:cNvPr id="4" name="object 4"/>
          <p:cNvSpPr/>
          <p:nvPr/>
        </p:nvSpPr>
        <p:spPr>
          <a:xfrm>
            <a:off x="7670415" y="2362387"/>
            <a:ext cx="3759584" cy="17522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752600" y="3861955"/>
            <a:ext cx="5187231" cy="259361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48255" y="6525768"/>
            <a:ext cx="7721600" cy="290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5" dirty="0">
                <a:latin typeface="Arial"/>
                <a:cs typeface="Arial"/>
              </a:rPr>
              <a:t>Shaunae Miller wins 400m gold medal </a:t>
            </a:r>
            <a:r>
              <a:rPr sz="1800" dirty="0">
                <a:latin typeface="Arial"/>
                <a:cs typeface="Arial"/>
              </a:rPr>
              <a:t>in </a:t>
            </a:r>
            <a:r>
              <a:rPr sz="1800" spc="-5" dirty="0">
                <a:latin typeface="Arial"/>
                <a:cs typeface="Arial"/>
              </a:rPr>
              <a:t>2016 Olympics [Photo credit:</a:t>
            </a:r>
            <a:r>
              <a:rPr sz="1800" spc="8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NBC]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16386" y="172719"/>
            <a:ext cx="3959225" cy="7219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Infinite</a:t>
            </a:r>
            <a:r>
              <a:rPr spc="-25" dirty="0"/>
              <a:t> </a:t>
            </a:r>
            <a:r>
              <a:rPr spc="-5" dirty="0"/>
              <a:t>Utilities?!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35" y="1314703"/>
            <a:ext cx="10451465" cy="29165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buFont typeface="Malgun Gothic"/>
              <a:buChar char="▪"/>
              <a:tabLst>
                <a:tab pos="355600" algn="l"/>
                <a:tab pos="6454140" algn="l"/>
              </a:tabLst>
            </a:pPr>
            <a:r>
              <a:rPr sz="2800" spc="-5" dirty="0">
                <a:solidFill>
                  <a:srgbClr val="333399"/>
                </a:solidFill>
                <a:latin typeface="Calibri"/>
                <a:cs typeface="Calibri"/>
              </a:rPr>
              <a:t>Problem: What if the game</a:t>
            </a:r>
            <a:r>
              <a:rPr sz="2800" spc="7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333399"/>
                </a:solidFill>
                <a:latin typeface="Calibri"/>
                <a:cs typeface="Calibri"/>
              </a:rPr>
              <a:t>lasts</a:t>
            </a:r>
            <a:r>
              <a:rPr sz="2800" spc="1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333399"/>
                </a:solidFill>
                <a:latin typeface="Calibri"/>
                <a:cs typeface="Calibri"/>
              </a:rPr>
              <a:t>forever?	</a:t>
            </a:r>
            <a:r>
              <a:rPr sz="2800" dirty="0">
                <a:solidFill>
                  <a:srgbClr val="333399"/>
                </a:solidFill>
                <a:latin typeface="Calibri"/>
                <a:cs typeface="Calibri"/>
              </a:rPr>
              <a:t>Do </a:t>
            </a:r>
            <a:r>
              <a:rPr sz="2800" spc="-5" dirty="0">
                <a:solidFill>
                  <a:srgbClr val="333399"/>
                </a:solidFill>
                <a:latin typeface="Calibri"/>
                <a:cs typeface="Calibri"/>
              </a:rPr>
              <a:t>we get infinite</a:t>
            </a:r>
            <a:r>
              <a:rPr sz="2800" spc="-4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333399"/>
                </a:solidFill>
                <a:latin typeface="Calibri"/>
                <a:cs typeface="Calibri"/>
              </a:rPr>
              <a:t>rewards?</a:t>
            </a:r>
            <a:endParaRPr sz="2800" dirty="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2135"/>
              </a:spcBef>
              <a:buFont typeface="Malgun Gothic"/>
              <a:buChar char="▪"/>
              <a:tabLst>
                <a:tab pos="355600" algn="l"/>
              </a:tabLst>
            </a:pPr>
            <a:r>
              <a:rPr sz="2800" spc="-5" dirty="0">
                <a:solidFill>
                  <a:srgbClr val="333399"/>
                </a:solidFill>
                <a:latin typeface="Calibri"/>
                <a:cs typeface="Calibri"/>
              </a:rPr>
              <a:t>Solutions:</a:t>
            </a:r>
            <a:endParaRPr sz="2800" dirty="0">
              <a:latin typeface="Calibri"/>
              <a:cs typeface="Calibri"/>
            </a:endParaRPr>
          </a:p>
          <a:p>
            <a:pPr marL="755650" lvl="1" indent="-285750">
              <a:lnSpc>
                <a:spcPct val="100000"/>
              </a:lnSpc>
              <a:spcBef>
                <a:spcPts val="635"/>
              </a:spcBef>
              <a:buFont typeface="Malgun Gothic"/>
              <a:buChar char="▪"/>
              <a:tabLst>
                <a:tab pos="755650" algn="l"/>
              </a:tabLst>
            </a:pPr>
            <a:r>
              <a:rPr sz="2400" spc="-5" dirty="0">
                <a:latin typeface="Calibri"/>
                <a:cs typeface="Calibri"/>
              </a:rPr>
              <a:t>Finite horizon: (similar to depth-limited</a:t>
            </a:r>
            <a:r>
              <a:rPr sz="2400" spc="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search)</a:t>
            </a:r>
            <a:endParaRPr sz="2400" dirty="0">
              <a:latin typeface="Calibri"/>
              <a:cs typeface="Calibri"/>
            </a:endParaRPr>
          </a:p>
          <a:p>
            <a:pPr marL="1155700" lvl="2" indent="-228600">
              <a:lnSpc>
                <a:spcPct val="100000"/>
              </a:lnSpc>
              <a:spcBef>
                <a:spcPts val="420"/>
              </a:spcBef>
              <a:buClr>
                <a:srgbClr val="333399"/>
              </a:buClr>
              <a:buFont typeface="Malgun Gothic"/>
              <a:buChar char="▪"/>
              <a:tabLst>
                <a:tab pos="1155700" algn="l"/>
              </a:tabLst>
            </a:pPr>
            <a:r>
              <a:rPr sz="2000" dirty="0">
                <a:latin typeface="Calibri"/>
                <a:cs typeface="Calibri"/>
              </a:rPr>
              <a:t>Terminate </a:t>
            </a:r>
            <a:r>
              <a:rPr sz="2000" spc="-5" dirty="0">
                <a:latin typeface="Calibri"/>
                <a:cs typeface="Calibri"/>
              </a:rPr>
              <a:t>episodes </a:t>
            </a:r>
            <a:r>
              <a:rPr sz="2000" dirty="0">
                <a:latin typeface="Calibri"/>
                <a:cs typeface="Calibri"/>
              </a:rPr>
              <a:t>after a </a:t>
            </a:r>
            <a:r>
              <a:rPr sz="2000" spc="-5" dirty="0">
                <a:latin typeface="Calibri"/>
                <a:cs typeface="Calibri"/>
              </a:rPr>
              <a:t>fixed </a:t>
            </a:r>
            <a:r>
              <a:rPr sz="2000" dirty="0">
                <a:latin typeface="Calibri"/>
                <a:cs typeface="Calibri"/>
              </a:rPr>
              <a:t>T steps </a:t>
            </a:r>
            <a:r>
              <a:rPr sz="2000" spc="-5" dirty="0">
                <a:latin typeface="Calibri"/>
                <a:cs typeface="Calibri"/>
              </a:rPr>
              <a:t>(e.g.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life)</a:t>
            </a:r>
          </a:p>
          <a:p>
            <a:pPr marL="1155700" lvl="2" indent="-228600">
              <a:lnSpc>
                <a:spcPct val="100000"/>
              </a:lnSpc>
              <a:spcBef>
                <a:spcPts val="505"/>
              </a:spcBef>
              <a:buClr>
                <a:srgbClr val="333399"/>
              </a:buClr>
              <a:buFont typeface="Malgun Gothic"/>
              <a:buChar char="▪"/>
              <a:tabLst>
                <a:tab pos="1155700" algn="l"/>
              </a:tabLst>
            </a:pPr>
            <a:r>
              <a:rPr sz="2000" dirty="0">
                <a:latin typeface="Calibri"/>
                <a:cs typeface="Calibri"/>
              </a:rPr>
              <a:t>Gives </a:t>
            </a:r>
            <a:r>
              <a:rPr sz="2000" spc="-5" dirty="0">
                <a:latin typeface="Calibri"/>
                <a:cs typeface="Calibri"/>
              </a:rPr>
              <a:t>nonstationary policies </a:t>
            </a:r>
            <a:r>
              <a:rPr sz="2000" dirty="0">
                <a:latin typeface="Calibri"/>
                <a:cs typeface="Calibri"/>
              </a:rPr>
              <a:t>(</a:t>
            </a:r>
            <a:r>
              <a:rPr sz="2000" dirty="0">
                <a:latin typeface="Symbol"/>
                <a:cs typeface="Symbol"/>
              </a:rPr>
              <a:t>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Calibri"/>
                <a:cs typeface="Calibri"/>
              </a:rPr>
              <a:t>depends on </a:t>
            </a:r>
            <a:r>
              <a:rPr sz="2000" dirty="0">
                <a:latin typeface="Calibri"/>
                <a:cs typeface="Calibri"/>
              </a:rPr>
              <a:t>time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left)</a:t>
            </a:r>
          </a:p>
          <a:p>
            <a:pPr marL="755650" lvl="1" indent="-285750">
              <a:lnSpc>
                <a:spcPct val="100000"/>
              </a:lnSpc>
              <a:spcBef>
                <a:spcPts val="1710"/>
              </a:spcBef>
              <a:buFont typeface="Malgun Gothic"/>
              <a:buChar char="▪"/>
              <a:tabLst>
                <a:tab pos="755650" algn="l"/>
              </a:tabLst>
            </a:pPr>
            <a:r>
              <a:rPr sz="2400" spc="-5" dirty="0">
                <a:latin typeface="Calibri"/>
                <a:cs typeface="Calibri"/>
              </a:rPr>
              <a:t>Discounting: use </a:t>
            </a:r>
            <a:r>
              <a:rPr sz="2400" dirty="0">
                <a:latin typeface="Calibri"/>
                <a:cs typeface="Calibri"/>
              </a:rPr>
              <a:t>0 &lt; </a:t>
            </a:r>
            <a:r>
              <a:rPr sz="2400" dirty="0">
                <a:latin typeface="Symbol"/>
                <a:cs typeface="Symbol"/>
              </a:rPr>
              <a:t>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Calibri"/>
                <a:cs typeface="Calibri"/>
              </a:rPr>
              <a:t>&lt;</a:t>
            </a:r>
            <a:r>
              <a:rPr sz="2400" spc="-1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1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06445" y="4518406"/>
            <a:ext cx="10180955" cy="1287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98500" indent="-228600">
              <a:lnSpc>
                <a:spcPct val="100000"/>
              </a:lnSpc>
              <a:buClr>
                <a:srgbClr val="333399"/>
              </a:buClr>
              <a:buFont typeface="Malgun Gothic"/>
              <a:buChar char="▪"/>
              <a:tabLst>
                <a:tab pos="698500" algn="l"/>
              </a:tabLst>
            </a:pPr>
            <a:r>
              <a:rPr sz="2000" dirty="0">
                <a:latin typeface="Calibri"/>
                <a:cs typeface="Calibri"/>
              </a:rPr>
              <a:t>Smaller </a:t>
            </a:r>
            <a:r>
              <a:rPr sz="2000" dirty="0">
                <a:latin typeface="Symbol"/>
                <a:cs typeface="Symbol"/>
              </a:rPr>
              <a:t>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Calibri"/>
                <a:cs typeface="Calibri"/>
              </a:rPr>
              <a:t>means </a:t>
            </a:r>
            <a:r>
              <a:rPr sz="2000" dirty="0">
                <a:latin typeface="Calibri"/>
                <a:cs typeface="Calibri"/>
              </a:rPr>
              <a:t>smaller </a:t>
            </a:r>
            <a:r>
              <a:rPr sz="2000" spc="-5" dirty="0">
                <a:latin typeface="Calibri"/>
                <a:cs typeface="Calibri"/>
              </a:rPr>
              <a:t>“horizon” </a:t>
            </a:r>
            <a:r>
              <a:rPr sz="2000" dirty="0">
                <a:latin typeface="Calibri"/>
                <a:cs typeface="Calibri"/>
              </a:rPr>
              <a:t>– shorter term</a:t>
            </a:r>
            <a:r>
              <a:rPr sz="2000" spc="-7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focus</a:t>
            </a:r>
            <a:endParaRPr sz="2000" dirty="0">
              <a:latin typeface="Calibri"/>
              <a:cs typeface="Calibri"/>
            </a:endParaRPr>
          </a:p>
          <a:p>
            <a:pPr marL="298450" marR="5080" indent="-285750">
              <a:lnSpc>
                <a:spcPct val="100000"/>
              </a:lnSpc>
              <a:spcBef>
                <a:spcPts val="1710"/>
              </a:spcBef>
              <a:buFont typeface="Malgun Gothic"/>
              <a:buChar char="▪"/>
              <a:tabLst>
                <a:tab pos="298450" algn="l"/>
              </a:tabLst>
            </a:pPr>
            <a:r>
              <a:rPr sz="2400" spc="-5" dirty="0">
                <a:latin typeface="Calibri"/>
                <a:cs typeface="Calibri"/>
              </a:rPr>
              <a:t>Absorbing state: guarantee that </a:t>
            </a:r>
            <a:r>
              <a:rPr sz="2400" dirty="0">
                <a:latin typeface="Calibri"/>
                <a:cs typeface="Calibri"/>
              </a:rPr>
              <a:t>for every </a:t>
            </a:r>
            <a:r>
              <a:rPr sz="2400" spc="-5" dirty="0">
                <a:latin typeface="Calibri"/>
                <a:cs typeface="Calibri"/>
              </a:rPr>
              <a:t>policy,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5" dirty="0">
                <a:latin typeface="Calibri"/>
                <a:cs typeface="Calibri"/>
              </a:rPr>
              <a:t>terminal state will </a:t>
            </a:r>
            <a:r>
              <a:rPr sz="2400" spc="-55" dirty="0">
                <a:latin typeface="Calibri"/>
                <a:cs typeface="Calibri"/>
              </a:rPr>
              <a:t>eventually  </a:t>
            </a:r>
            <a:r>
              <a:rPr sz="2400" dirty="0">
                <a:latin typeface="Calibri"/>
                <a:cs typeface="Calibri"/>
              </a:rPr>
              <a:t>be reached </a:t>
            </a:r>
            <a:r>
              <a:rPr sz="2400" spc="-5" dirty="0">
                <a:latin typeface="Calibri"/>
                <a:cs typeface="Calibri"/>
              </a:rPr>
              <a:t>(like </a:t>
            </a:r>
            <a:r>
              <a:rPr sz="2400" dirty="0">
                <a:latin typeface="Calibri"/>
                <a:cs typeface="Calibri"/>
              </a:rPr>
              <a:t>“overheated” for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racing)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670415" y="2362387"/>
            <a:ext cx="3759584" cy="17522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42541" y="0"/>
            <a:ext cx="5038725" cy="7219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Recap: Defining</a:t>
            </a:r>
            <a:r>
              <a:rPr spc="-35" dirty="0"/>
              <a:t> </a:t>
            </a:r>
            <a:r>
              <a:rPr dirty="0"/>
              <a:t>MDPs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0507" y="542448"/>
            <a:ext cx="6349365" cy="37473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buFont typeface="Malgun Gothic"/>
              <a:buChar char="▪"/>
              <a:tabLst>
                <a:tab pos="355600" algn="l"/>
              </a:tabLst>
            </a:pPr>
            <a:r>
              <a:rPr sz="2600" spc="-5" dirty="0">
                <a:solidFill>
                  <a:srgbClr val="333399"/>
                </a:solidFill>
                <a:latin typeface="Calibri"/>
                <a:cs typeface="Calibri"/>
              </a:rPr>
              <a:t>Markov decision</a:t>
            </a:r>
            <a:r>
              <a:rPr sz="2600" spc="-1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333399"/>
                </a:solidFill>
                <a:latin typeface="Calibri"/>
                <a:cs typeface="Calibri"/>
              </a:rPr>
              <a:t>processes:</a:t>
            </a:r>
            <a:endParaRPr sz="2600" dirty="0">
              <a:latin typeface="Calibri"/>
              <a:cs typeface="Calibri"/>
            </a:endParaRPr>
          </a:p>
          <a:p>
            <a:pPr marL="755650" lvl="1" indent="-285750">
              <a:lnSpc>
                <a:spcPts val="3335"/>
              </a:lnSpc>
              <a:spcBef>
                <a:spcPts val="65"/>
              </a:spcBef>
              <a:buFont typeface="Malgun Gothic"/>
              <a:buChar char="▪"/>
              <a:tabLst>
                <a:tab pos="755650" algn="l"/>
              </a:tabLst>
            </a:pPr>
            <a:r>
              <a:rPr sz="2600" spc="-5" dirty="0">
                <a:latin typeface="Calibri"/>
                <a:cs typeface="Calibri"/>
              </a:rPr>
              <a:t>Set of states</a:t>
            </a:r>
            <a:r>
              <a:rPr sz="2600" spc="-6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S</a:t>
            </a:r>
          </a:p>
          <a:p>
            <a:pPr marL="755650" lvl="1" indent="-285750">
              <a:lnSpc>
                <a:spcPts val="3335"/>
              </a:lnSpc>
              <a:buFont typeface="Malgun Gothic"/>
              <a:buChar char="▪"/>
              <a:tabLst>
                <a:tab pos="755650" algn="l"/>
              </a:tabLst>
            </a:pPr>
            <a:r>
              <a:rPr sz="2600" spc="-5" dirty="0">
                <a:latin typeface="Calibri"/>
                <a:cs typeface="Calibri"/>
              </a:rPr>
              <a:t>Start state</a:t>
            </a:r>
            <a:r>
              <a:rPr sz="2600" spc="-7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s</a:t>
            </a:r>
            <a:r>
              <a:rPr sz="2600" baseline="-17543" dirty="0">
                <a:latin typeface="Calibri"/>
                <a:cs typeface="Calibri"/>
              </a:rPr>
              <a:t>0</a:t>
            </a:r>
          </a:p>
          <a:p>
            <a:pPr marL="755650" lvl="1" indent="-285750">
              <a:lnSpc>
                <a:spcPts val="3335"/>
              </a:lnSpc>
              <a:spcBef>
                <a:spcPts val="20"/>
              </a:spcBef>
              <a:buFont typeface="Malgun Gothic"/>
              <a:buChar char="▪"/>
              <a:tabLst>
                <a:tab pos="755650" algn="l"/>
              </a:tabLst>
            </a:pPr>
            <a:r>
              <a:rPr sz="2600" spc="-5" dirty="0">
                <a:latin typeface="Calibri"/>
                <a:cs typeface="Calibri"/>
              </a:rPr>
              <a:t>Set of actions</a:t>
            </a:r>
            <a:r>
              <a:rPr sz="2600" spc="-5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A</a:t>
            </a:r>
          </a:p>
          <a:p>
            <a:pPr marL="755650" lvl="1" indent="-285750">
              <a:lnSpc>
                <a:spcPts val="3335"/>
              </a:lnSpc>
              <a:buFont typeface="Malgun Gothic"/>
              <a:buChar char="▪"/>
              <a:tabLst>
                <a:tab pos="755650" algn="l"/>
              </a:tabLst>
            </a:pPr>
            <a:r>
              <a:rPr sz="2600" spc="-5" dirty="0">
                <a:latin typeface="Calibri"/>
                <a:cs typeface="Calibri"/>
              </a:rPr>
              <a:t>Transitions </a:t>
            </a:r>
            <a:r>
              <a:rPr sz="2600" dirty="0">
                <a:latin typeface="Calibri"/>
                <a:cs typeface="Calibri"/>
              </a:rPr>
              <a:t>P(s’|s,a) </a:t>
            </a:r>
            <a:r>
              <a:rPr sz="2600" spc="-5" dirty="0">
                <a:latin typeface="Calibri"/>
                <a:cs typeface="Calibri"/>
              </a:rPr>
              <a:t>(or</a:t>
            </a:r>
            <a:r>
              <a:rPr sz="2600" spc="-1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T(s,a,s’))</a:t>
            </a:r>
            <a:endParaRPr sz="2600" dirty="0">
              <a:latin typeface="Calibri"/>
              <a:cs typeface="Calibri"/>
            </a:endParaRPr>
          </a:p>
          <a:p>
            <a:pPr marL="755650" lvl="1" indent="-285750">
              <a:lnSpc>
                <a:spcPct val="100000"/>
              </a:lnSpc>
              <a:spcBef>
                <a:spcPts val="25"/>
              </a:spcBef>
              <a:buFont typeface="Malgun Gothic"/>
              <a:buChar char="▪"/>
              <a:tabLst>
                <a:tab pos="755650" algn="l"/>
              </a:tabLst>
            </a:pPr>
            <a:r>
              <a:rPr sz="2600" spc="-5" dirty="0">
                <a:latin typeface="Calibri"/>
                <a:cs typeface="Calibri"/>
              </a:rPr>
              <a:t>Rewards </a:t>
            </a:r>
            <a:r>
              <a:rPr sz="2600" dirty="0">
                <a:latin typeface="Calibri"/>
                <a:cs typeface="Calibri"/>
              </a:rPr>
              <a:t>R(s,a,s’) </a:t>
            </a:r>
            <a:r>
              <a:rPr sz="2600" spc="-5" dirty="0">
                <a:latin typeface="Calibri"/>
                <a:cs typeface="Calibri"/>
              </a:rPr>
              <a:t>(and discount</a:t>
            </a:r>
            <a:r>
              <a:rPr sz="2600" spc="-10" dirty="0">
                <a:latin typeface="Calibri"/>
                <a:cs typeface="Calibri"/>
              </a:rPr>
              <a:t> </a:t>
            </a:r>
            <a:r>
              <a:rPr sz="2600" spc="-5" dirty="0">
                <a:latin typeface="Symbol"/>
                <a:cs typeface="Symbol"/>
              </a:rPr>
              <a:t></a:t>
            </a:r>
            <a:r>
              <a:rPr sz="2600" spc="-5" dirty="0">
                <a:latin typeface="Calibri"/>
                <a:cs typeface="Calibri"/>
              </a:rPr>
              <a:t>)</a:t>
            </a:r>
            <a:endParaRPr sz="2600" dirty="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Font typeface="Malgun Gothic"/>
              <a:buChar char="▪"/>
              <a:tabLst>
                <a:tab pos="355600" algn="l"/>
              </a:tabLst>
            </a:pPr>
            <a:r>
              <a:rPr sz="2600" dirty="0">
                <a:solidFill>
                  <a:srgbClr val="333399"/>
                </a:solidFill>
                <a:latin typeface="Calibri"/>
                <a:cs typeface="Calibri"/>
              </a:rPr>
              <a:t>MDP quantities </a:t>
            </a:r>
            <a:r>
              <a:rPr sz="2600" spc="-5" dirty="0">
                <a:solidFill>
                  <a:srgbClr val="333399"/>
                </a:solidFill>
                <a:latin typeface="Calibri"/>
                <a:cs typeface="Calibri"/>
              </a:rPr>
              <a:t>so</a:t>
            </a:r>
            <a:r>
              <a:rPr sz="2600" spc="-8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333399"/>
                </a:solidFill>
                <a:latin typeface="Calibri"/>
                <a:cs typeface="Calibri"/>
              </a:rPr>
              <a:t>far:</a:t>
            </a:r>
            <a:endParaRPr sz="2600" dirty="0">
              <a:latin typeface="Calibri"/>
              <a:cs typeface="Calibri"/>
            </a:endParaRPr>
          </a:p>
          <a:p>
            <a:pPr marL="755650" lvl="1" indent="-285750">
              <a:lnSpc>
                <a:spcPts val="3325"/>
              </a:lnSpc>
              <a:spcBef>
                <a:spcPts val="60"/>
              </a:spcBef>
              <a:buFont typeface="Malgun Gothic"/>
              <a:buChar char="▪"/>
              <a:tabLst>
                <a:tab pos="755650" algn="l"/>
              </a:tabLst>
            </a:pPr>
            <a:r>
              <a:rPr sz="2600" spc="-5" dirty="0">
                <a:latin typeface="Calibri"/>
                <a:cs typeface="Calibri"/>
              </a:rPr>
              <a:t>Policy </a:t>
            </a:r>
            <a:r>
              <a:rPr sz="2600" dirty="0">
                <a:latin typeface="Calibri"/>
                <a:cs typeface="Calibri"/>
              </a:rPr>
              <a:t>= </a:t>
            </a:r>
            <a:r>
              <a:rPr sz="2600" spc="-5" dirty="0">
                <a:latin typeface="Calibri"/>
                <a:cs typeface="Calibri"/>
              </a:rPr>
              <a:t>Choice of action for each</a:t>
            </a:r>
            <a:r>
              <a:rPr sz="2600" spc="20" dirty="0">
                <a:latin typeface="Calibri"/>
                <a:cs typeface="Calibri"/>
              </a:rPr>
              <a:t> </a:t>
            </a:r>
            <a:r>
              <a:rPr sz="2600" spc="-110" dirty="0">
                <a:latin typeface="Calibri"/>
                <a:cs typeface="Calibri"/>
              </a:rPr>
              <a:t>state</a:t>
            </a:r>
            <a:endParaRPr sz="2600" dirty="0">
              <a:latin typeface="Calibri"/>
              <a:cs typeface="Calibri"/>
            </a:endParaRPr>
          </a:p>
          <a:p>
            <a:pPr marL="755650" lvl="1" indent="-285750">
              <a:lnSpc>
                <a:spcPts val="3325"/>
              </a:lnSpc>
              <a:buFont typeface="Malgun Gothic"/>
              <a:buChar char="▪"/>
              <a:tabLst>
                <a:tab pos="755650" algn="l"/>
              </a:tabLst>
            </a:pPr>
            <a:r>
              <a:rPr sz="2600" spc="-5" dirty="0">
                <a:latin typeface="Calibri"/>
                <a:cs typeface="Calibri"/>
              </a:rPr>
              <a:t>Utility </a:t>
            </a:r>
            <a:r>
              <a:rPr sz="2600" dirty="0">
                <a:latin typeface="Calibri"/>
                <a:cs typeface="Calibri"/>
              </a:rPr>
              <a:t>= sum </a:t>
            </a:r>
            <a:r>
              <a:rPr sz="2600" spc="-5" dirty="0">
                <a:latin typeface="Calibri"/>
                <a:cs typeface="Calibri"/>
              </a:rPr>
              <a:t>of (discounted)</a:t>
            </a:r>
            <a:r>
              <a:rPr sz="2600" spc="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rewards</a:t>
            </a:r>
            <a:endParaRPr sz="2600" dirty="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0379490" y="626365"/>
            <a:ext cx="339725" cy="271780"/>
          </a:xfrm>
          <a:custGeom>
            <a:avLst/>
            <a:gdLst/>
            <a:ahLst/>
            <a:cxnLst/>
            <a:rect l="l" t="t" r="r" b="b"/>
            <a:pathLst>
              <a:path w="339725" h="271780">
                <a:moveTo>
                  <a:pt x="169698" y="0"/>
                </a:moveTo>
                <a:lnTo>
                  <a:pt x="0" y="271517"/>
                </a:lnTo>
                <a:lnTo>
                  <a:pt x="339397" y="271517"/>
                </a:lnTo>
                <a:lnTo>
                  <a:pt x="169698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379490" y="626365"/>
            <a:ext cx="339725" cy="271780"/>
          </a:xfrm>
          <a:custGeom>
            <a:avLst/>
            <a:gdLst/>
            <a:ahLst/>
            <a:cxnLst/>
            <a:rect l="l" t="t" r="r" b="b"/>
            <a:pathLst>
              <a:path w="339725" h="271780">
                <a:moveTo>
                  <a:pt x="0" y="271517"/>
                </a:moveTo>
                <a:lnTo>
                  <a:pt x="169698" y="0"/>
                </a:lnTo>
                <a:lnTo>
                  <a:pt x="339397" y="271517"/>
                </a:lnTo>
                <a:lnTo>
                  <a:pt x="0" y="271517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194887" y="904716"/>
            <a:ext cx="1356995" cy="795020"/>
          </a:xfrm>
          <a:custGeom>
            <a:avLst/>
            <a:gdLst/>
            <a:ahLst/>
            <a:cxnLst/>
            <a:rect l="l" t="t" r="r" b="b"/>
            <a:pathLst>
              <a:path w="1356995" h="795019">
                <a:moveTo>
                  <a:pt x="1352146" y="0"/>
                </a:moveTo>
                <a:lnTo>
                  <a:pt x="1319239" y="19203"/>
                </a:lnTo>
                <a:lnTo>
                  <a:pt x="1324039" y="27430"/>
                </a:lnTo>
                <a:lnTo>
                  <a:pt x="1356946" y="8227"/>
                </a:lnTo>
                <a:lnTo>
                  <a:pt x="1352146" y="0"/>
                </a:lnTo>
                <a:close/>
              </a:path>
              <a:path w="1356995" h="795019">
                <a:moveTo>
                  <a:pt x="1294559" y="33606"/>
                </a:moveTo>
                <a:lnTo>
                  <a:pt x="1261652" y="52809"/>
                </a:lnTo>
                <a:lnTo>
                  <a:pt x="1266454" y="61036"/>
                </a:lnTo>
                <a:lnTo>
                  <a:pt x="1299359" y="41832"/>
                </a:lnTo>
                <a:lnTo>
                  <a:pt x="1294559" y="33606"/>
                </a:lnTo>
                <a:close/>
              </a:path>
              <a:path w="1356995" h="795019">
                <a:moveTo>
                  <a:pt x="1236972" y="67212"/>
                </a:moveTo>
                <a:lnTo>
                  <a:pt x="1204066" y="86414"/>
                </a:lnTo>
                <a:lnTo>
                  <a:pt x="1208867" y="94641"/>
                </a:lnTo>
                <a:lnTo>
                  <a:pt x="1241774" y="75437"/>
                </a:lnTo>
                <a:lnTo>
                  <a:pt x="1236972" y="67212"/>
                </a:lnTo>
                <a:close/>
              </a:path>
              <a:path w="1356995" h="795019">
                <a:moveTo>
                  <a:pt x="1179386" y="100817"/>
                </a:moveTo>
                <a:lnTo>
                  <a:pt x="1146479" y="120020"/>
                </a:lnTo>
                <a:lnTo>
                  <a:pt x="1151280" y="128247"/>
                </a:lnTo>
                <a:lnTo>
                  <a:pt x="1184187" y="109043"/>
                </a:lnTo>
                <a:lnTo>
                  <a:pt x="1179386" y="100817"/>
                </a:lnTo>
                <a:close/>
              </a:path>
              <a:path w="1356995" h="795019">
                <a:moveTo>
                  <a:pt x="1121799" y="134423"/>
                </a:moveTo>
                <a:lnTo>
                  <a:pt x="1088892" y="153625"/>
                </a:lnTo>
                <a:lnTo>
                  <a:pt x="1093693" y="161852"/>
                </a:lnTo>
                <a:lnTo>
                  <a:pt x="1126600" y="142648"/>
                </a:lnTo>
                <a:lnTo>
                  <a:pt x="1121799" y="134423"/>
                </a:lnTo>
                <a:close/>
              </a:path>
              <a:path w="1356995" h="795019">
                <a:moveTo>
                  <a:pt x="1064213" y="168028"/>
                </a:moveTo>
                <a:lnTo>
                  <a:pt x="1031306" y="187231"/>
                </a:lnTo>
                <a:lnTo>
                  <a:pt x="1036106" y="195458"/>
                </a:lnTo>
                <a:lnTo>
                  <a:pt x="1069013" y="176254"/>
                </a:lnTo>
                <a:lnTo>
                  <a:pt x="1064213" y="168028"/>
                </a:lnTo>
                <a:close/>
              </a:path>
              <a:path w="1356995" h="795019">
                <a:moveTo>
                  <a:pt x="1006626" y="201634"/>
                </a:moveTo>
                <a:lnTo>
                  <a:pt x="973719" y="220836"/>
                </a:lnTo>
                <a:lnTo>
                  <a:pt x="978519" y="229063"/>
                </a:lnTo>
                <a:lnTo>
                  <a:pt x="1011426" y="209859"/>
                </a:lnTo>
                <a:lnTo>
                  <a:pt x="1006626" y="201634"/>
                </a:lnTo>
                <a:close/>
              </a:path>
              <a:path w="1356995" h="795019">
                <a:moveTo>
                  <a:pt x="949039" y="235239"/>
                </a:moveTo>
                <a:lnTo>
                  <a:pt x="916132" y="254441"/>
                </a:lnTo>
                <a:lnTo>
                  <a:pt x="920934" y="262669"/>
                </a:lnTo>
                <a:lnTo>
                  <a:pt x="953839" y="243465"/>
                </a:lnTo>
                <a:lnTo>
                  <a:pt x="949039" y="235239"/>
                </a:lnTo>
                <a:close/>
              </a:path>
              <a:path w="1356995" h="795019">
                <a:moveTo>
                  <a:pt x="891452" y="268845"/>
                </a:moveTo>
                <a:lnTo>
                  <a:pt x="858546" y="288047"/>
                </a:lnTo>
                <a:lnTo>
                  <a:pt x="863347" y="296274"/>
                </a:lnTo>
                <a:lnTo>
                  <a:pt x="896254" y="277070"/>
                </a:lnTo>
                <a:lnTo>
                  <a:pt x="891452" y="268845"/>
                </a:lnTo>
                <a:close/>
              </a:path>
              <a:path w="1356995" h="795019">
                <a:moveTo>
                  <a:pt x="833866" y="302450"/>
                </a:moveTo>
                <a:lnTo>
                  <a:pt x="800959" y="321652"/>
                </a:lnTo>
                <a:lnTo>
                  <a:pt x="805760" y="329879"/>
                </a:lnTo>
                <a:lnTo>
                  <a:pt x="838667" y="310677"/>
                </a:lnTo>
                <a:lnTo>
                  <a:pt x="833866" y="302450"/>
                </a:lnTo>
                <a:close/>
              </a:path>
              <a:path w="1356995" h="795019">
                <a:moveTo>
                  <a:pt x="776279" y="336055"/>
                </a:moveTo>
                <a:lnTo>
                  <a:pt x="743372" y="355258"/>
                </a:lnTo>
                <a:lnTo>
                  <a:pt x="748173" y="363485"/>
                </a:lnTo>
                <a:lnTo>
                  <a:pt x="781080" y="344283"/>
                </a:lnTo>
                <a:lnTo>
                  <a:pt x="776279" y="336055"/>
                </a:lnTo>
                <a:close/>
              </a:path>
              <a:path w="1356995" h="795019">
                <a:moveTo>
                  <a:pt x="718693" y="369661"/>
                </a:moveTo>
                <a:lnTo>
                  <a:pt x="685786" y="388865"/>
                </a:lnTo>
                <a:lnTo>
                  <a:pt x="690586" y="397090"/>
                </a:lnTo>
                <a:lnTo>
                  <a:pt x="723493" y="377888"/>
                </a:lnTo>
                <a:lnTo>
                  <a:pt x="718693" y="369661"/>
                </a:lnTo>
                <a:close/>
              </a:path>
              <a:path w="1356995" h="795019">
                <a:moveTo>
                  <a:pt x="661106" y="403266"/>
                </a:moveTo>
                <a:lnTo>
                  <a:pt x="628199" y="422470"/>
                </a:lnTo>
                <a:lnTo>
                  <a:pt x="632999" y="430696"/>
                </a:lnTo>
                <a:lnTo>
                  <a:pt x="665906" y="411493"/>
                </a:lnTo>
                <a:lnTo>
                  <a:pt x="661106" y="403266"/>
                </a:lnTo>
                <a:close/>
              </a:path>
              <a:path w="1356995" h="795019">
                <a:moveTo>
                  <a:pt x="603519" y="436872"/>
                </a:moveTo>
                <a:lnTo>
                  <a:pt x="570612" y="456076"/>
                </a:lnTo>
                <a:lnTo>
                  <a:pt x="575414" y="464301"/>
                </a:lnTo>
                <a:lnTo>
                  <a:pt x="608319" y="445099"/>
                </a:lnTo>
                <a:lnTo>
                  <a:pt x="603519" y="436872"/>
                </a:lnTo>
                <a:close/>
              </a:path>
              <a:path w="1356995" h="795019">
                <a:moveTo>
                  <a:pt x="545932" y="470477"/>
                </a:moveTo>
                <a:lnTo>
                  <a:pt x="513026" y="489681"/>
                </a:lnTo>
                <a:lnTo>
                  <a:pt x="517827" y="497907"/>
                </a:lnTo>
                <a:lnTo>
                  <a:pt x="550734" y="478704"/>
                </a:lnTo>
                <a:lnTo>
                  <a:pt x="545932" y="470477"/>
                </a:lnTo>
                <a:close/>
              </a:path>
              <a:path w="1356995" h="795019">
                <a:moveTo>
                  <a:pt x="488346" y="504083"/>
                </a:moveTo>
                <a:lnTo>
                  <a:pt x="455439" y="523286"/>
                </a:lnTo>
                <a:lnTo>
                  <a:pt x="460240" y="531512"/>
                </a:lnTo>
                <a:lnTo>
                  <a:pt x="493147" y="512310"/>
                </a:lnTo>
                <a:lnTo>
                  <a:pt x="488346" y="504083"/>
                </a:lnTo>
                <a:close/>
              </a:path>
              <a:path w="1356995" h="795019">
                <a:moveTo>
                  <a:pt x="430759" y="537688"/>
                </a:moveTo>
                <a:lnTo>
                  <a:pt x="397852" y="556892"/>
                </a:lnTo>
                <a:lnTo>
                  <a:pt x="402653" y="565118"/>
                </a:lnTo>
                <a:lnTo>
                  <a:pt x="435560" y="545915"/>
                </a:lnTo>
                <a:lnTo>
                  <a:pt x="430759" y="537688"/>
                </a:lnTo>
                <a:close/>
              </a:path>
              <a:path w="1356995" h="795019">
                <a:moveTo>
                  <a:pt x="373172" y="571294"/>
                </a:moveTo>
                <a:lnTo>
                  <a:pt x="340266" y="590497"/>
                </a:lnTo>
                <a:lnTo>
                  <a:pt x="345066" y="598723"/>
                </a:lnTo>
                <a:lnTo>
                  <a:pt x="377973" y="579521"/>
                </a:lnTo>
                <a:lnTo>
                  <a:pt x="373172" y="571294"/>
                </a:lnTo>
                <a:close/>
              </a:path>
              <a:path w="1356995" h="795019">
                <a:moveTo>
                  <a:pt x="315586" y="604899"/>
                </a:moveTo>
                <a:lnTo>
                  <a:pt x="282679" y="624103"/>
                </a:lnTo>
                <a:lnTo>
                  <a:pt x="287479" y="632329"/>
                </a:lnTo>
                <a:lnTo>
                  <a:pt x="320386" y="613126"/>
                </a:lnTo>
                <a:lnTo>
                  <a:pt x="315586" y="604899"/>
                </a:lnTo>
                <a:close/>
              </a:path>
              <a:path w="1356995" h="795019">
                <a:moveTo>
                  <a:pt x="257999" y="638505"/>
                </a:moveTo>
                <a:lnTo>
                  <a:pt x="225092" y="657708"/>
                </a:lnTo>
                <a:lnTo>
                  <a:pt x="229894" y="665934"/>
                </a:lnTo>
                <a:lnTo>
                  <a:pt x="262799" y="646732"/>
                </a:lnTo>
                <a:lnTo>
                  <a:pt x="257999" y="638505"/>
                </a:lnTo>
                <a:close/>
              </a:path>
              <a:path w="1356995" h="795019">
                <a:moveTo>
                  <a:pt x="200412" y="672110"/>
                </a:moveTo>
                <a:lnTo>
                  <a:pt x="167506" y="691314"/>
                </a:lnTo>
                <a:lnTo>
                  <a:pt x="172307" y="699540"/>
                </a:lnTo>
                <a:lnTo>
                  <a:pt x="205212" y="680337"/>
                </a:lnTo>
                <a:lnTo>
                  <a:pt x="200412" y="672110"/>
                </a:lnTo>
                <a:close/>
              </a:path>
              <a:path w="1356995" h="795019">
                <a:moveTo>
                  <a:pt x="142826" y="705716"/>
                </a:moveTo>
                <a:lnTo>
                  <a:pt x="109919" y="724919"/>
                </a:lnTo>
                <a:lnTo>
                  <a:pt x="114720" y="733146"/>
                </a:lnTo>
                <a:lnTo>
                  <a:pt x="147627" y="713943"/>
                </a:lnTo>
                <a:lnTo>
                  <a:pt x="142826" y="705716"/>
                </a:lnTo>
                <a:close/>
              </a:path>
              <a:path w="1356995" h="795019">
                <a:moveTo>
                  <a:pt x="46610" y="723266"/>
                </a:moveTo>
                <a:lnTo>
                  <a:pt x="0" y="794579"/>
                </a:lnTo>
                <a:lnTo>
                  <a:pt x="85016" y="789078"/>
                </a:lnTo>
                <a:lnTo>
                  <a:pt x="71948" y="766686"/>
                </a:lnTo>
                <a:lnTo>
                  <a:pt x="57245" y="766686"/>
                </a:lnTo>
                <a:lnTo>
                  <a:pt x="52444" y="758460"/>
                </a:lnTo>
                <a:lnTo>
                  <a:pt x="63413" y="752059"/>
                </a:lnTo>
                <a:lnTo>
                  <a:pt x="46610" y="723266"/>
                </a:lnTo>
                <a:close/>
              </a:path>
              <a:path w="1356995" h="795019">
                <a:moveTo>
                  <a:pt x="63413" y="752059"/>
                </a:moveTo>
                <a:lnTo>
                  <a:pt x="52444" y="758460"/>
                </a:lnTo>
                <a:lnTo>
                  <a:pt x="57245" y="766686"/>
                </a:lnTo>
                <a:lnTo>
                  <a:pt x="68213" y="760285"/>
                </a:lnTo>
                <a:lnTo>
                  <a:pt x="63413" y="752059"/>
                </a:lnTo>
                <a:close/>
              </a:path>
              <a:path w="1356995" h="795019">
                <a:moveTo>
                  <a:pt x="68213" y="760285"/>
                </a:moveTo>
                <a:lnTo>
                  <a:pt x="57245" y="766686"/>
                </a:lnTo>
                <a:lnTo>
                  <a:pt x="71948" y="766686"/>
                </a:lnTo>
                <a:lnTo>
                  <a:pt x="68213" y="760285"/>
                </a:lnTo>
                <a:close/>
              </a:path>
              <a:path w="1356995" h="795019">
                <a:moveTo>
                  <a:pt x="85239" y="739321"/>
                </a:moveTo>
                <a:lnTo>
                  <a:pt x="63413" y="752059"/>
                </a:lnTo>
                <a:lnTo>
                  <a:pt x="68213" y="760285"/>
                </a:lnTo>
                <a:lnTo>
                  <a:pt x="90040" y="747548"/>
                </a:lnTo>
                <a:lnTo>
                  <a:pt x="85239" y="73932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547373" y="904536"/>
            <a:ext cx="1413510" cy="683260"/>
          </a:xfrm>
          <a:custGeom>
            <a:avLst/>
            <a:gdLst/>
            <a:ahLst/>
            <a:cxnLst/>
            <a:rect l="l" t="t" r="r" b="b"/>
            <a:pathLst>
              <a:path w="1413509" h="683260">
                <a:moveTo>
                  <a:pt x="4122" y="0"/>
                </a:moveTo>
                <a:lnTo>
                  <a:pt x="0" y="8586"/>
                </a:lnTo>
                <a:lnTo>
                  <a:pt x="34345" y="25078"/>
                </a:lnTo>
                <a:lnTo>
                  <a:pt x="38468" y="16492"/>
                </a:lnTo>
                <a:lnTo>
                  <a:pt x="4122" y="0"/>
                </a:lnTo>
                <a:close/>
              </a:path>
              <a:path w="1413509" h="683260">
                <a:moveTo>
                  <a:pt x="64227" y="28862"/>
                </a:moveTo>
                <a:lnTo>
                  <a:pt x="60104" y="37447"/>
                </a:lnTo>
                <a:lnTo>
                  <a:pt x="94449" y="53940"/>
                </a:lnTo>
                <a:lnTo>
                  <a:pt x="98573" y="45354"/>
                </a:lnTo>
                <a:lnTo>
                  <a:pt x="64227" y="28862"/>
                </a:lnTo>
                <a:close/>
              </a:path>
              <a:path w="1413509" h="683260">
                <a:moveTo>
                  <a:pt x="124331" y="57722"/>
                </a:moveTo>
                <a:lnTo>
                  <a:pt x="120209" y="66309"/>
                </a:lnTo>
                <a:lnTo>
                  <a:pt x="154555" y="82801"/>
                </a:lnTo>
                <a:lnTo>
                  <a:pt x="158677" y="74214"/>
                </a:lnTo>
                <a:lnTo>
                  <a:pt x="124331" y="57722"/>
                </a:lnTo>
                <a:close/>
              </a:path>
              <a:path w="1413509" h="683260">
                <a:moveTo>
                  <a:pt x="184437" y="86584"/>
                </a:moveTo>
                <a:lnTo>
                  <a:pt x="180313" y="95171"/>
                </a:lnTo>
                <a:lnTo>
                  <a:pt x="214659" y="111663"/>
                </a:lnTo>
                <a:lnTo>
                  <a:pt x="218782" y="103077"/>
                </a:lnTo>
                <a:lnTo>
                  <a:pt x="184437" y="86584"/>
                </a:lnTo>
                <a:close/>
              </a:path>
              <a:path w="1413509" h="683260">
                <a:moveTo>
                  <a:pt x="244541" y="115446"/>
                </a:moveTo>
                <a:lnTo>
                  <a:pt x="240418" y="124032"/>
                </a:lnTo>
                <a:lnTo>
                  <a:pt x="274763" y="140525"/>
                </a:lnTo>
                <a:lnTo>
                  <a:pt x="278886" y="131939"/>
                </a:lnTo>
                <a:lnTo>
                  <a:pt x="244541" y="115446"/>
                </a:lnTo>
                <a:close/>
              </a:path>
              <a:path w="1413509" h="683260">
                <a:moveTo>
                  <a:pt x="304646" y="144307"/>
                </a:moveTo>
                <a:lnTo>
                  <a:pt x="300522" y="152894"/>
                </a:lnTo>
                <a:lnTo>
                  <a:pt x="334868" y="169386"/>
                </a:lnTo>
                <a:lnTo>
                  <a:pt x="338990" y="160799"/>
                </a:lnTo>
                <a:lnTo>
                  <a:pt x="304646" y="144307"/>
                </a:lnTo>
                <a:close/>
              </a:path>
              <a:path w="1413509" h="683260">
                <a:moveTo>
                  <a:pt x="364750" y="173169"/>
                </a:moveTo>
                <a:lnTo>
                  <a:pt x="360627" y="181756"/>
                </a:lnTo>
                <a:lnTo>
                  <a:pt x="394972" y="198248"/>
                </a:lnTo>
                <a:lnTo>
                  <a:pt x="399096" y="189661"/>
                </a:lnTo>
                <a:lnTo>
                  <a:pt x="364750" y="173169"/>
                </a:lnTo>
                <a:close/>
              </a:path>
              <a:path w="1413509" h="683260">
                <a:moveTo>
                  <a:pt x="424855" y="202031"/>
                </a:moveTo>
                <a:lnTo>
                  <a:pt x="420731" y="210616"/>
                </a:lnTo>
                <a:lnTo>
                  <a:pt x="455077" y="227110"/>
                </a:lnTo>
                <a:lnTo>
                  <a:pt x="459200" y="218523"/>
                </a:lnTo>
                <a:lnTo>
                  <a:pt x="424855" y="202031"/>
                </a:lnTo>
                <a:close/>
              </a:path>
              <a:path w="1413509" h="683260">
                <a:moveTo>
                  <a:pt x="484959" y="230892"/>
                </a:moveTo>
                <a:lnTo>
                  <a:pt x="480837" y="239478"/>
                </a:lnTo>
                <a:lnTo>
                  <a:pt x="515181" y="255971"/>
                </a:lnTo>
                <a:lnTo>
                  <a:pt x="519305" y="247384"/>
                </a:lnTo>
                <a:lnTo>
                  <a:pt x="484959" y="230892"/>
                </a:lnTo>
                <a:close/>
              </a:path>
              <a:path w="1413509" h="683260">
                <a:moveTo>
                  <a:pt x="545064" y="259754"/>
                </a:moveTo>
                <a:lnTo>
                  <a:pt x="540941" y="268340"/>
                </a:lnTo>
                <a:lnTo>
                  <a:pt x="575287" y="284833"/>
                </a:lnTo>
                <a:lnTo>
                  <a:pt x="579409" y="276246"/>
                </a:lnTo>
                <a:lnTo>
                  <a:pt x="545064" y="259754"/>
                </a:lnTo>
                <a:close/>
              </a:path>
              <a:path w="1413509" h="683260">
                <a:moveTo>
                  <a:pt x="605168" y="288616"/>
                </a:moveTo>
                <a:lnTo>
                  <a:pt x="601046" y="297201"/>
                </a:lnTo>
                <a:lnTo>
                  <a:pt x="635391" y="313695"/>
                </a:lnTo>
                <a:lnTo>
                  <a:pt x="639514" y="305108"/>
                </a:lnTo>
                <a:lnTo>
                  <a:pt x="605168" y="288616"/>
                </a:lnTo>
                <a:close/>
              </a:path>
              <a:path w="1413509" h="683260">
                <a:moveTo>
                  <a:pt x="665274" y="317477"/>
                </a:moveTo>
                <a:lnTo>
                  <a:pt x="661150" y="326063"/>
                </a:lnTo>
                <a:lnTo>
                  <a:pt x="695496" y="342555"/>
                </a:lnTo>
                <a:lnTo>
                  <a:pt x="699618" y="333969"/>
                </a:lnTo>
                <a:lnTo>
                  <a:pt x="665274" y="317477"/>
                </a:lnTo>
                <a:close/>
              </a:path>
              <a:path w="1413509" h="683260">
                <a:moveTo>
                  <a:pt x="725378" y="346339"/>
                </a:moveTo>
                <a:lnTo>
                  <a:pt x="721255" y="354925"/>
                </a:lnTo>
                <a:lnTo>
                  <a:pt x="755600" y="371417"/>
                </a:lnTo>
                <a:lnTo>
                  <a:pt x="759724" y="362831"/>
                </a:lnTo>
                <a:lnTo>
                  <a:pt x="725378" y="346339"/>
                </a:lnTo>
                <a:close/>
              </a:path>
              <a:path w="1413509" h="683260">
                <a:moveTo>
                  <a:pt x="785483" y="375201"/>
                </a:moveTo>
                <a:lnTo>
                  <a:pt x="781359" y="383786"/>
                </a:lnTo>
                <a:lnTo>
                  <a:pt x="815705" y="400279"/>
                </a:lnTo>
                <a:lnTo>
                  <a:pt x="819828" y="391693"/>
                </a:lnTo>
                <a:lnTo>
                  <a:pt x="785483" y="375201"/>
                </a:lnTo>
                <a:close/>
              </a:path>
              <a:path w="1413509" h="683260">
                <a:moveTo>
                  <a:pt x="845587" y="404061"/>
                </a:moveTo>
                <a:lnTo>
                  <a:pt x="841463" y="412648"/>
                </a:lnTo>
                <a:lnTo>
                  <a:pt x="875809" y="429140"/>
                </a:lnTo>
                <a:lnTo>
                  <a:pt x="879933" y="420554"/>
                </a:lnTo>
                <a:lnTo>
                  <a:pt x="845587" y="404061"/>
                </a:lnTo>
                <a:close/>
              </a:path>
              <a:path w="1413509" h="683260">
                <a:moveTo>
                  <a:pt x="905692" y="432923"/>
                </a:moveTo>
                <a:lnTo>
                  <a:pt x="901569" y="441510"/>
                </a:lnTo>
                <a:lnTo>
                  <a:pt x="935915" y="458002"/>
                </a:lnTo>
                <a:lnTo>
                  <a:pt x="940037" y="449416"/>
                </a:lnTo>
                <a:lnTo>
                  <a:pt x="905692" y="432923"/>
                </a:lnTo>
                <a:close/>
              </a:path>
              <a:path w="1413509" h="683260">
                <a:moveTo>
                  <a:pt x="965796" y="461785"/>
                </a:moveTo>
                <a:lnTo>
                  <a:pt x="961673" y="470371"/>
                </a:lnTo>
                <a:lnTo>
                  <a:pt x="996019" y="486864"/>
                </a:lnTo>
                <a:lnTo>
                  <a:pt x="1000142" y="478278"/>
                </a:lnTo>
                <a:lnTo>
                  <a:pt x="965796" y="461785"/>
                </a:lnTo>
                <a:close/>
              </a:path>
              <a:path w="1413509" h="683260">
                <a:moveTo>
                  <a:pt x="1025900" y="490646"/>
                </a:moveTo>
                <a:lnTo>
                  <a:pt x="1021778" y="499233"/>
                </a:lnTo>
                <a:lnTo>
                  <a:pt x="1056124" y="515725"/>
                </a:lnTo>
                <a:lnTo>
                  <a:pt x="1060246" y="507138"/>
                </a:lnTo>
                <a:lnTo>
                  <a:pt x="1025900" y="490646"/>
                </a:lnTo>
                <a:close/>
              </a:path>
              <a:path w="1413509" h="683260">
                <a:moveTo>
                  <a:pt x="1086006" y="519508"/>
                </a:moveTo>
                <a:lnTo>
                  <a:pt x="1081882" y="528095"/>
                </a:lnTo>
                <a:lnTo>
                  <a:pt x="1116228" y="544587"/>
                </a:lnTo>
                <a:lnTo>
                  <a:pt x="1120352" y="536000"/>
                </a:lnTo>
                <a:lnTo>
                  <a:pt x="1086006" y="519508"/>
                </a:lnTo>
                <a:close/>
              </a:path>
              <a:path w="1413509" h="683260">
                <a:moveTo>
                  <a:pt x="1146110" y="548370"/>
                </a:moveTo>
                <a:lnTo>
                  <a:pt x="1141987" y="556955"/>
                </a:lnTo>
                <a:lnTo>
                  <a:pt x="1176333" y="573449"/>
                </a:lnTo>
                <a:lnTo>
                  <a:pt x="1180456" y="564862"/>
                </a:lnTo>
                <a:lnTo>
                  <a:pt x="1146110" y="548370"/>
                </a:lnTo>
                <a:close/>
              </a:path>
              <a:path w="1413509" h="683260">
                <a:moveTo>
                  <a:pt x="1206215" y="577231"/>
                </a:moveTo>
                <a:lnTo>
                  <a:pt x="1202091" y="585817"/>
                </a:lnTo>
                <a:lnTo>
                  <a:pt x="1236437" y="602310"/>
                </a:lnTo>
                <a:lnTo>
                  <a:pt x="1240560" y="593723"/>
                </a:lnTo>
                <a:lnTo>
                  <a:pt x="1206215" y="577231"/>
                </a:lnTo>
                <a:close/>
              </a:path>
              <a:path w="1413509" h="683260">
                <a:moveTo>
                  <a:pt x="1266319" y="606093"/>
                </a:moveTo>
                <a:lnTo>
                  <a:pt x="1262197" y="614679"/>
                </a:lnTo>
                <a:lnTo>
                  <a:pt x="1296541" y="631172"/>
                </a:lnTo>
                <a:lnTo>
                  <a:pt x="1300665" y="622585"/>
                </a:lnTo>
                <a:lnTo>
                  <a:pt x="1266319" y="606093"/>
                </a:lnTo>
                <a:close/>
              </a:path>
              <a:path w="1413509" h="683260">
                <a:moveTo>
                  <a:pt x="1342295" y="653142"/>
                </a:moveTo>
                <a:lnTo>
                  <a:pt x="1327865" y="683195"/>
                </a:lnTo>
                <a:lnTo>
                  <a:pt x="1413048" y="681833"/>
                </a:lnTo>
                <a:lnTo>
                  <a:pt x="1395068" y="658641"/>
                </a:lnTo>
                <a:lnTo>
                  <a:pt x="1353746" y="658641"/>
                </a:lnTo>
                <a:lnTo>
                  <a:pt x="1342295" y="653142"/>
                </a:lnTo>
                <a:close/>
              </a:path>
              <a:path w="1413509" h="683260">
                <a:moveTo>
                  <a:pt x="1346418" y="644556"/>
                </a:moveTo>
                <a:lnTo>
                  <a:pt x="1342295" y="653142"/>
                </a:lnTo>
                <a:lnTo>
                  <a:pt x="1353746" y="658641"/>
                </a:lnTo>
                <a:lnTo>
                  <a:pt x="1357870" y="650054"/>
                </a:lnTo>
                <a:lnTo>
                  <a:pt x="1346418" y="644556"/>
                </a:lnTo>
                <a:close/>
              </a:path>
              <a:path w="1413509" h="683260">
                <a:moveTo>
                  <a:pt x="1360849" y="614503"/>
                </a:moveTo>
                <a:lnTo>
                  <a:pt x="1346418" y="644556"/>
                </a:lnTo>
                <a:lnTo>
                  <a:pt x="1357870" y="650054"/>
                </a:lnTo>
                <a:lnTo>
                  <a:pt x="1353746" y="658641"/>
                </a:lnTo>
                <a:lnTo>
                  <a:pt x="1395068" y="658641"/>
                </a:lnTo>
                <a:lnTo>
                  <a:pt x="1360849" y="614503"/>
                </a:lnTo>
                <a:close/>
              </a:path>
              <a:path w="1413509" h="683260">
                <a:moveTo>
                  <a:pt x="1326424" y="634955"/>
                </a:moveTo>
                <a:lnTo>
                  <a:pt x="1322301" y="643540"/>
                </a:lnTo>
                <a:lnTo>
                  <a:pt x="1342295" y="653142"/>
                </a:lnTo>
                <a:lnTo>
                  <a:pt x="1346418" y="644556"/>
                </a:lnTo>
                <a:lnTo>
                  <a:pt x="1326424" y="6349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041480" y="901106"/>
            <a:ext cx="520065" cy="798195"/>
          </a:xfrm>
          <a:custGeom>
            <a:avLst/>
            <a:gdLst/>
            <a:ahLst/>
            <a:cxnLst/>
            <a:rect l="l" t="t" r="r" b="b"/>
            <a:pathLst>
              <a:path w="520065" h="798194">
                <a:moveTo>
                  <a:pt x="10283" y="702898"/>
                </a:moveTo>
                <a:lnTo>
                  <a:pt x="0" y="798188"/>
                </a:lnTo>
                <a:lnTo>
                  <a:pt x="82402" y="749241"/>
                </a:lnTo>
                <a:lnTo>
                  <a:pt x="77068" y="745813"/>
                </a:lnTo>
                <a:lnTo>
                  <a:pt x="50638" y="745813"/>
                </a:lnTo>
                <a:lnTo>
                  <a:pt x="26598" y="730365"/>
                </a:lnTo>
                <a:lnTo>
                  <a:pt x="34322" y="718345"/>
                </a:lnTo>
                <a:lnTo>
                  <a:pt x="10283" y="702898"/>
                </a:lnTo>
                <a:close/>
              </a:path>
              <a:path w="520065" h="798194">
                <a:moveTo>
                  <a:pt x="34322" y="718345"/>
                </a:moveTo>
                <a:lnTo>
                  <a:pt x="26598" y="730365"/>
                </a:lnTo>
                <a:lnTo>
                  <a:pt x="50638" y="745813"/>
                </a:lnTo>
                <a:lnTo>
                  <a:pt x="58362" y="733793"/>
                </a:lnTo>
                <a:lnTo>
                  <a:pt x="34322" y="718345"/>
                </a:lnTo>
                <a:close/>
              </a:path>
              <a:path w="520065" h="798194">
                <a:moveTo>
                  <a:pt x="58362" y="733793"/>
                </a:moveTo>
                <a:lnTo>
                  <a:pt x="50638" y="745813"/>
                </a:lnTo>
                <a:lnTo>
                  <a:pt x="77068" y="745813"/>
                </a:lnTo>
                <a:lnTo>
                  <a:pt x="58362" y="733793"/>
                </a:lnTo>
                <a:close/>
              </a:path>
              <a:path w="520065" h="798194">
                <a:moveTo>
                  <a:pt x="495934" y="0"/>
                </a:moveTo>
                <a:lnTo>
                  <a:pt x="34322" y="718345"/>
                </a:lnTo>
                <a:lnTo>
                  <a:pt x="58362" y="733793"/>
                </a:lnTo>
                <a:lnTo>
                  <a:pt x="519974" y="15447"/>
                </a:lnTo>
                <a:lnTo>
                  <a:pt x="49593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0545623" y="905973"/>
            <a:ext cx="511809" cy="680720"/>
          </a:xfrm>
          <a:custGeom>
            <a:avLst/>
            <a:gdLst/>
            <a:ahLst/>
            <a:cxnLst/>
            <a:rect l="l" t="t" r="r" b="b"/>
            <a:pathLst>
              <a:path w="511809" h="680719">
                <a:moveTo>
                  <a:pt x="7621" y="0"/>
                </a:moveTo>
                <a:lnTo>
                  <a:pt x="0" y="5713"/>
                </a:lnTo>
                <a:lnTo>
                  <a:pt x="22853" y="36197"/>
                </a:lnTo>
                <a:lnTo>
                  <a:pt x="30474" y="30483"/>
                </a:lnTo>
                <a:lnTo>
                  <a:pt x="7621" y="0"/>
                </a:lnTo>
                <a:close/>
              </a:path>
              <a:path w="511809" h="680719">
                <a:moveTo>
                  <a:pt x="47616" y="53347"/>
                </a:moveTo>
                <a:lnTo>
                  <a:pt x="39994" y="59061"/>
                </a:lnTo>
                <a:lnTo>
                  <a:pt x="62848" y="89545"/>
                </a:lnTo>
                <a:lnTo>
                  <a:pt x="70469" y="83831"/>
                </a:lnTo>
                <a:lnTo>
                  <a:pt x="47616" y="53347"/>
                </a:lnTo>
                <a:close/>
              </a:path>
              <a:path w="511809" h="680719">
                <a:moveTo>
                  <a:pt x="87610" y="106695"/>
                </a:moveTo>
                <a:lnTo>
                  <a:pt x="79989" y="112408"/>
                </a:lnTo>
                <a:lnTo>
                  <a:pt x="102843" y="142892"/>
                </a:lnTo>
                <a:lnTo>
                  <a:pt x="110464" y="137179"/>
                </a:lnTo>
                <a:lnTo>
                  <a:pt x="87610" y="106695"/>
                </a:lnTo>
                <a:close/>
              </a:path>
              <a:path w="511809" h="680719">
                <a:moveTo>
                  <a:pt x="127605" y="160042"/>
                </a:moveTo>
                <a:lnTo>
                  <a:pt x="119984" y="165756"/>
                </a:lnTo>
                <a:lnTo>
                  <a:pt x="142838" y="196240"/>
                </a:lnTo>
                <a:lnTo>
                  <a:pt x="150459" y="190526"/>
                </a:lnTo>
                <a:lnTo>
                  <a:pt x="127605" y="160042"/>
                </a:lnTo>
                <a:close/>
              </a:path>
              <a:path w="511809" h="680719">
                <a:moveTo>
                  <a:pt x="167600" y="213390"/>
                </a:moveTo>
                <a:lnTo>
                  <a:pt x="159979" y="219104"/>
                </a:lnTo>
                <a:lnTo>
                  <a:pt x="182833" y="249588"/>
                </a:lnTo>
                <a:lnTo>
                  <a:pt x="190454" y="243874"/>
                </a:lnTo>
                <a:lnTo>
                  <a:pt x="167600" y="213390"/>
                </a:lnTo>
                <a:close/>
              </a:path>
              <a:path w="511809" h="680719">
                <a:moveTo>
                  <a:pt x="207595" y="266738"/>
                </a:moveTo>
                <a:lnTo>
                  <a:pt x="199974" y="272451"/>
                </a:lnTo>
                <a:lnTo>
                  <a:pt x="222827" y="302935"/>
                </a:lnTo>
                <a:lnTo>
                  <a:pt x="230449" y="297221"/>
                </a:lnTo>
                <a:lnTo>
                  <a:pt x="207595" y="266738"/>
                </a:lnTo>
                <a:close/>
              </a:path>
              <a:path w="511809" h="680719">
                <a:moveTo>
                  <a:pt x="247590" y="320085"/>
                </a:moveTo>
                <a:lnTo>
                  <a:pt x="239969" y="325799"/>
                </a:lnTo>
                <a:lnTo>
                  <a:pt x="262822" y="356283"/>
                </a:lnTo>
                <a:lnTo>
                  <a:pt x="270443" y="350569"/>
                </a:lnTo>
                <a:lnTo>
                  <a:pt x="247590" y="320085"/>
                </a:lnTo>
                <a:close/>
              </a:path>
              <a:path w="511809" h="680719">
                <a:moveTo>
                  <a:pt x="287585" y="373433"/>
                </a:moveTo>
                <a:lnTo>
                  <a:pt x="279963" y="379147"/>
                </a:lnTo>
                <a:lnTo>
                  <a:pt x="302817" y="409630"/>
                </a:lnTo>
                <a:lnTo>
                  <a:pt x="310438" y="403917"/>
                </a:lnTo>
                <a:lnTo>
                  <a:pt x="287585" y="373433"/>
                </a:lnTo>
                <a:close/>
              </a:path>
              <a:path w="511809" h="680719">
                <a:moveTo>
                  <a:pt x="327579" y="426780"/>
                </a:moveTo>
                <a:lnTo>
                  <a:pt x="319958" y="432494"/>
                </a:lnTo>
                <a:lnTo>
                  <a:pt x="342812" y="462978"/>
                </a:lnTo>
                <a:lnTo>
                  <a:pt x="350433" y="457264"/>
                </a:lnTo>
                <a:lnTo>
                  <a:pt x="327579" y="426780"/>
                </a:lnTo>
                <a:close/>
              </a:path>
              <a:path w="511809" h="680719">
                <a:moveTo>
                  <a:pt x="367574" y="480128"/>
                </a:moveTo>
                <a:lnTo>
                  <a:pt x="359953" y="485842"/>
                </a:lnTo>
                <a:lnTo>
                  <a:pt x="382807" y="516326"/>
                </a:lnTo>
                <a:lnTo>
                  <a:pt x="390428" y="510612"/>
                </a:lnTo>
                <a:lnTo>
                  <a:pt x="367574" y="480128"/>
                </a:lnTo>
                <a:close/>
              </a:path>
              <a:path w="511809" h="680719">
                <a:moveTo>
                  <a:pt x="407569" y="533476"/>
                </a:moveTo>
                <a:lnTo>
                  <a:pt x="399948" y="539188"/>
                </a:lnTo>
                <a:lnTo>
                  <a:pt x="422802" y="569673"/>
                </a:lnTo>
                <a:lnTo>
                  <a:pt x="430423" y="563960"/>
                </a:lnTo>
                <a:lnTo>
                  <a:pt x="407569" y="533476"/>
                </a:lnTo>
                <a:close/>
              </a:path>
              <a:path w="511809" h="680719">
                <a:moveTo>
                  <a:pt x="462246" y="622285"/>
                </a:moveTo>
                <a:lnTo>
                  <a:pt x="435571" y="642283"/>
                </a:lnTo>
                <a:lnTo>
                  <a:pt x="511765" y="680397"/>
                </a:lnTo>
                <a:lnTo>
                  <a:pt x="501344" y="623021"/>
                </a:lnTo>
                <a:lnTo>
                  <a:pt x="462798" y="623021"/>
                </a:lnTo>
                <a:lnTo>
                  <a:pt x="462246" y="622285"/>
                </a:lnTo>
                <a:close/>
              </a:path>
              <a:path w="511809" h="680719">
                <a:moveTo>
                  <a:pt x="469866" y="616572"/>
                </a:moveTo>
                <a:lnTo>
                  <a:pt x="462246" y="622285"/>
                </a:lnTo>
                <a:lnTo>
                  <a:pt x="462798" y="623021"/>
                </a:lnTo>
                <a:lnTo>
                  <a:pt x="470418" y="617307"/>
                </a:lnTo>
                <a:lnTo>
                  <a:pt x="469866" y="616572"/>
                </a:lnTo>
                <a:close/>
              </a:path>
              <a:path w="511809" h="680719">
                <a:moveTo>
                  <a:pt x="496540" y="596574"/>
                </a:moveTo>
                <a:lnTo>
                  <a:pt x="469866" y="616572"/>
                </a:lnTo>
                <a:lnTo>
                  <a:pt x="470418" y="617307"/>
                </a:lnTo>
                <a:lnTo>
                  <a:pt x="462798" y="623021"/>
                </a:lnTo>
                <a:lnTo>
                  <a:pt x="501344" y="623021"/>
                </a:lnTo>
                <a:lnTo>
                  <a:pt x="496540" y="596574"/>
                </a:lnTo>
                <a:close/>
              </a:path>
              <a:path w="511809" h="680719">
                <a:moveTo>
                  <a:pt x="447564" y="586823"/>
                </a:moveTo>
                <a:lnTo>
                  <a:pt x="439943" y="592536"/>
                </a:lnTo>
                <a:lnTo>
                  <a:pt x="462246" y="622285"/>
                </a:lnTo>
                <a:lnTo>
                  <a:pt x="469866" y="616572"/>
                </a:lnTo>
                <a:lnTo>
                  <a:pt x="447564" y="58682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928422" y="1699295"/>
            <a:ext cx="282575" cy="282575"/>
          </a:xfrm>
          <a:custGeom>
            <a:avLst/>
            <a:gdLst/>
            <a:ahLst/>
            <a:cxnLst/>
            <a:rect l="l" t="t" r="r" b="b"/>
            <a:pathLst>
              <a:path w="282575" h="282575">
                <a:moveTo>
                  <a:pt x="141232" y="0"/>
                </a:moveTo>
                <a:lnTo>
                  <a:pt x="96592" y="7200"/>
                </a:lnTo>
                <a:lnTo>
                  <a:pt x="57822" y="27249"/>
                </a:lnTo>
                <a:lnTo>
                  <a:pt x="27249" y="57822"/>
                </a:lnTo>
                <a:lnTo>
                  <a:pt x="7200" y="96592"/>
                </a:lnTo>
                <a:lnTo>
                  <a:pt x="0" y="141232"/>
                </a:lnTo>
                <a:lnTo>
                  <a:pt x="7200" y="185873"/>
                </a:lnTo>
                <a:lnTo>
                  <a:pt x="27249" y="224643"/>
                </a:lnTo>
                <a:lnTo>
                  <a:pt x="57822" y="255216"/>
                </a:lnTo>
                <a:lnTo>
                  <a:pt x="96592" y="275265"/>
                </a:lnTo>
                <a:lnTo>
                  <a:pt x="141232" y="282465"/>
                </a:lnTo>
                <a:lnTo>
                  <a:pt x="185873" y="275265"/>
                </a:lnTo>
                <a:lnTo>
                  <a:pt x="224643" y="255216"/>
                </a:lnTo>
                <a:lnTo>
                  <a:pt x="255216" y="224643"/>
                </a:lnTo>
                <a:lnTo>
                  <a:pt x="275265" y="185873"/>
                </a:lnTo>
                <a:lnTo>
                  <a:pt x="282465" y="141232"/>
                </a:lnTo>
                <a:lnTo>
                  <a:pt x="275265" y="96592"/>
                </a:lnTo>
                <a:lnTo>
                  <a:pt x="255216" y="57822"/>
                </a:lnTo>
                <a:lnTo>
                  <a:pt x="224643" y="27249"/>
                </a:lnTo>
                <a:lnTo>
                  <a:pt x="185873" y="7200"/>
                </a:lnTo>
                <a:lnTo>
                  <a:pt x="141232" y="0"/>
                </a:lnTo>
                <a:close/>
              </a:path>
            </a:pathLst>
          </a:custGeom>
          <a:solidFill>
            <a:srgbClr val="008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928422" y="1699295"/>
            <a:ext cx="282575" cy="282575"/>
          </a:xfrm>
          <a:custGeom>
            <a:avLst/>
            <a:gdLst/>
            <a:ahLst/>
            <a:cxnLst/>
            <a:rect l="l" t="t" r="r" b="b"/>
            <a:pathLst>
              <a:path w="282575" h="282575">
                <a:moveTo>
                  <a:pt x="0" y="141232"/>
                </a:moveTo>
                <a:lnTo>
                  <a:pt x="7200" y="96592"/>
                </a:lnTo>
                <a:lnTo>
                  <a:pt x="27249" y="57822"/>
                </a:lnTo>
                <a:lnTo>
                  <a:pt x="57822" y="27249"/>
                </a:lnTo>
                <a:lnTo>
                  <a:pt x="96592" y="7200"/>
                </a:lnTo>
                <a:lnTo>
                  <a:pt x="141233" y="0"/>
                </a:lnTo>
                <a:lnTo>
                  <a:pt x="185873" y="7200"/>
                </a:lnTo>
                <a:lnTo>
                  <a:pt x="224643" y="27249"/>
                </a:lnTo>
                <a:lnTo>
                  <a:pt x="255216" y="57822"/>
                </a:lnTo>
                <a:lnTo>
                  <a:pt x="275265" y="96592"/>
                </a:lnTo>
                <a:lnTo>
                  <a:pt x="282466" y="141232"/>
                </a:lnTo>
                <a:lnTo>
                  <a:pt x="275265" y="185872"/>
                </a:lnTo>
                <a:lnTo>
                  <a:pt x="255216" y="224642"/>
                </a:lnTo>
                <a:lnTo>
                  <a:pt x="224643" y="255215"/>
                </a:lnTo>
                <a:lnTo>
                  <a:pt x="185873" y="275264"/>
                </a:lnTo>
                <a:lnTo>
                  <a:pt x="141233" y="282465"/>
                </a:lnTo>
                <a:lnTo>
                  <a:pt x="96592" y="275264"/>
                </a:lnTo>
                <a:lnTo>
                  <a:pt x="57822" y="255215"/>
                </a:lnTo>
                <a:lnTo>
                  <a:pt x="27249" y="224642"/>
                </a:lnTo>
                <a:lnTo>
                  <a:pt x="7200" y="185872"/>
                </a:lnTo>
                <a:lnTo>
                  <a:pt x="0" y="141232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912422" y="1977942"/>
            <a:ext cx="1137285" cy="849630"/>
          </a:xfrm>
          <a:custGeom>
            <a:avLst/>
            <a:gdLst/>
            <a:ahLst/>
            <a:cxnLst/>
            <a:rect l="l" t="t" r="r" b="b"/>
            <a:pathLst>
              <a:path w="1137284" h="849629">
                <a:moveTo>
                  <a:pt x="1131008" y="0"/>
                </a:moveTo>
                <a:lnTo>
                  <a:pt x="1100461" y="22771"/>
                </a:lnTo>
                <a:lnTo>
                  <a:pt x="1106154" y="30407"/>
                </a:lnTo>
                <a:lnTo>
                  <a:pt x="1136700" y="7636"/>
                </a:lnTo>
                <a:lnTo>
                  <a:pt x="1131008" y="0"/>
                </a:lnTo>
                <a:close/>
              </a:path>
              <a:path w="1137284" h="849629">
                <a:moveTo>
                  <a:pt x="1077551" y="39848"/>
                </a:moveTo>
                <a:lnTo>
                  <a:pt x="1047004" y="62619"/>
                </a:lnTo>
                <a:lnTo>
                  <a:pt x="1052697" y="70256"/>
                </a:lnTo>
                <a:lnTo>
                  <a:pt x="1083243" y="47485"/>
                </a:lnTo>
                <a:lnTo>
                  <a:pt x="1077551" y="39848"/>
                </a:lnTo>
                <a:close/>
              </a:path>
              <a:path w="1137284" h="849629">
                <a:moveTo>
                  <a:pt x="1024094" y="79697"/>
                </a:moveTo>
                <a:lnTo>
                  <a:pt x="993547" y="102467"/>
                </a:lnTo>
                <a:lnTo>
                  <a:pt x="999239" y="110103"/>
                </a:lnTo>
                <a:lnTo>
                  <a:pt x="1029787" y="87334"/>
                </a:lnTo>
                <a:lnTo>
                  <a:pt x="1024094" y="79697"/>
                </a:lnTo>
                <a:close/>
              </a:path>
              <a:path w="1137284" h="849629">
                <a:moveTo>
                  <a:pt x="970636" y="119545"/>
                </a:moveTo>
                <a:lnTo>
                  <a:pt x="940090" y="142316"/>
                </a:lnTo>
                <a:lnTo>
                  <a:pt x="945782" y="149952"/>
                </a:lnTo>
                <a:lnTo>
                  <a:pt x="976330" y="127182"/>
                </a:lnTo>
                <a:lnTo>
                  <a:pt x="970636" y="119545"/>
                </a:lnTo>
                <a:close/>
              </a:path>
              <a:path w="1137284" h="849629">
                <a:moveTo>
                  <a:pt x="917180" y="159393"/>
                </a:moveTo>
                <a:lnTo>
                  <a:pt x="886633" y="182164"/>
                </a:lnTo>
                <a:lnTo>
                  <a:pt x="892326" y="189801"/>
                </a:lnTo>
                <a:lnTo>
                  <a:pt x="922873" y="167030"/>
                </a:lnTo>
                <a:lnTo>
                  <a:pt x="917180" y="159393"/>
                </a:lnTo>
                <a:close/>
              </a:path>
              <a:path w="1137284" h="849629">
                <a:moveTo>
                  <a:pt x="863723" y="199242"/>
                </a:moveTo>
                <a:lnTo>
                  <a:pt x="833175" y="222012"/>
                </a:lnTo>
                <a:lnTo>
                  <a:pt x="838869" y="229649"/>
                </a:lnTo>
                <a:lnTo>
                  <a:pt x="869415" y="206879"/>
                </a:lnTo>
                <a:lnTo>
                  <a:pt x="863723" y="199242"/>
                </a:lnTo>
                <a:close/>
              </a:path>
              <a:path w="1137284" h="849629">
                <a:moveTo>
                  <a:pt x="810266" y="239090"/>
                </a:moveTo>
                <a:lnTo>
                  <a:pt x="779719" y="261861"/>
                </a:lnTo>
                <a:lnTo>
                  <a:pt x="785412" y="269497"/>
                </a:lnTo>
                <a:lnTo>
                  <a:pt x="815958" y="246727"/>
                </a:lnTo>
                <a:lnTo>
                  <a:pt x="810266" y="239090"/>
                </a:lnTo>
                <a:close/>
              </a:path>
              <a:path w="1137284" h="849629">
                <a:moveTo>
                  <a:pt x="756809" y="278938"/>
                </a:moveTo>
                <a:lnTo>
                  <a:pt x="726262" y="301710"/>
                </a:lnTo>
                <a:lnTo>
                  <a:pt x="731954" y="309346"/>
                </a:lnTo>
                <a:lnTo>
                  <a:pt x="762501" y="286575"/>
                </a:lnTo>
                <a:lnTo>
                  <a:pt x="756809" y="278938"/>
                </a:lnTo>
                <a:close/>
              </a:path>
              <a:path w="1137284" h="849629">
                <a:moveTo>
                  <a:pt x="703351" y="318787"/>
                </a:moveTo>
                <a:lnTo>
                  <a:pt x="672805" y="341557"/>
                </a:lnTo>
                <a:lnTo>
                  <a:pt x="678497" y="349195"/>
                </a:lnTo>
                <a:lnTo>
                  <a:pt x="709044" y="326424"/>
                </a:lnTo>
                <a:lnTo>
                  <a:pt x="703351" y="318787"/>
                </a:lnTo>
                <a:close/>
              </a:path>
              <a:path w="1137284" h="849629">
                <a:moveTo>
                  <a:pt x="649894" y="358635"/>
                </a:moveTo>
                <a:lnTo>
                  <a:pt x="619348" y="381406"/>
                </a:lnTo>
                <a:lnTo>
                  <a:pt x="625040" y="389042"/>
                </a:lnTo>
                <a:lnTo>
                  <a:pt x="655587" y="366273"/>
                </a:lnTo>
                <a:lnTo>
                  <a:pt x="649894" y="358635"/>
                </a:lnTo>
                <a:close/>
              </a:path>
              <a:path w="1137284" h="849629">
                <a:moveTo>
                  <a:pt x="596437" y="398484"/>
                </a:moveTo>
                <a:lnTo>
                  <a:pt x="565890" y="421255"/>
                </a:lnTo>
                <a:lnTo>
                  <a:pt x="571583" y="428891"/>
                </a:lnTo>
                <a:lnTo>
                  <a:pt x="602129" y="406120"/>
                </a:lnTo>
                <a:lnTo>
                  <a:pt x="596437" y="398484"/>
                </a:lnTo>
                <a:close/>
              </a:path>
              <a:path w="1137284" h="849629">
                <a:moveTo>
                  <a:pt x="542980" y="438332"/>
                </a:moveTo>
                <a:lnTo>
                  <a:pt x="512433" y="461102"/>
                </a:lnTo>
                <a:lnTo>
                  <a:pt x="518126" y="468740"/>
                </a:lnTo>
                <a:lnTo>
                  <a:pt x="548673" y="445969"/>
                </a:lnTo>
                <a:lnTo>
                  <a:pt x="542980" y="438332"/>
                </a:lnTo>
                <a:close/>
              </a:path>
              <a:path w="1137284" h="849629">
                <a:moveTo>
                  <a:pt x="489524" y="478181"/>
                </a:moveTo>
                <a:lnTo>
                  <a:pt x="458976" y="500951"/>
                </a:lnTo>
                <a:lnTo>
                  <a:pt x="464668" y="508588"/>
                </a:lnTo>
                <a:lnTo>
                  <a:pt x="495216" y="485818"/>
                </a:lnTo>
                <a:lnTo>
                  <a:pt x="489524" y="478181"/>
                </a:lnTo>
                <a:close/>
              </a:path>
              <a:path w="1137284" h="849629">
                <a:moveTo>
                  <a:pt x="436065" y="518029"/>
                </a:moveTo>
                <a:lnTo>
                  <a:pt x="405519" y="540800"/>
                </a:lnTo>
                <a:lnTo>
                  <a:pt x="411212" y="548436"/>
                </a:lnTo>
                <a:lnTo>
                  <a:pt x="441759" y="525665"/>
                </a:lnTo>
                <a:lnTo>
                  <a:pt x="436065" y="518029"/>
                </a:lnTo>
                <a:close/>
              </a:path>
              <a:path w="1137284" h="849629">
                <a:moveTo>
                  <a:pt x="382609" y="557877"/>
                </a:moveTo>
                <a:lnTo>
                  <a:pt x="352063" y="580647"/>
                </a:lnTo>
                <a:lnTo>
                  <a:pt x="357755" y="588285"/>
                </a:lnTo>
                <a:lnTo>
                  <a:pt x="388302" y="565514"/>
                </a:lnTo>
                <a:lnTo>
                  <a:pt x="382609" y="557877"/>
                </a:lnTo>
                <a:close/>
              </a:path>
              <a:path w="1137284" h="849629">
                <a:moveTo>
                  <a:pt x="329152" y="597726"/>
                </a:moveTo>
                <a:lnTo>
                  <a:pt x="298604" y="620496"/>
                </a:lnTo>
                <a:lnTo>
                  <a:pt x="304298" y="628133"/>
                </a:lnTo>
                <a:lnTo>
                  <a:pt x="334844" y="605363"/>
                </a:lnTo>
                <a:lnTo>
                  <a:pt x="329152" y="597726"/>
                </a:lnTo>
                <a:close/>
              </a:path>
              <a:path w="1137284" h="849629">
                <a:moveTo>
                  <a:pt x="275695" y="637574"/>
                </a:moveTo>
                <a:lnTo>
                  <a:pt x="245148" y="660345"/>
                </a:lnTo>
                <a:lnTo>
                  <a:pt x="250841" y="667981"/>
                </a:lnTo>
                <a:lnTo>
                  <a:pt x="281387" y="645210"/>
                </a:lnTo>
                <a:lnTo>
                  <a:pt x="275695" y="637574"/>
                </a:lnTo>
                <a:close/>
              </a:path>
              <a:path w="1137284" h="849629">
                <a:moveTo>
                  <a:pt x="222238" y="677423"/>
                </a:moveTo>
                <a:lnTo>
                  <a:pt x="191691" y="700194"/>
                </a:lnTo>
                <a:lnTo>
                  <a:pt x="197383" y="707830"/>
                </a:lnTo>
                <a:lnTo>
                  <a:pt x="227930" y="685059"/>
                </a:lnTo>
                <a:lnTo>
                  <a:pt x="222238" y="677423"/>
                </a:lnTo>
                <a:close/>
              </a:path>
              <a:path w="1137284" h="849629">
                <a:moveTo>
                  <a:pt x="168780" y="717271"/>
                </a:moveTo>
                <a:lnTo>
                  <a:pt x="138234" y="740041"/>
                </a:lnTo>
                <a:lnTo>
                  <a:pt x="143926" y="747678"/>
                </a:lnTo>
                <a:lnTo>
                  <a:pt x="174473" y="724908"/>
                </a:lnTo>
                <a:lnTo>
                  <a:pt x="168780" y="717271"/>
                </a:lnTo>
                <a:close/>
              </a:path>
              <a:path w="1137284" h="849629">
                <a:moveTo>
                  <a:pt x="115323" y="757119"/>
                </a:moveTo>
                <a:lnTo>
                  <a:pt x="84777" y="779890"/>
                </a:lnTo>
                <a:lnTo>
                  <a:pt x="90469" y="787526"/>
                </a:lnTo>
                <a:lnTo>
                  <a:pt x="121017" y="764757"/>
                </a:lnTo>
                <a:lnTo>
                  <a:pt x="115323" y="757119"/>
                </a:lnTo>
                <a:close/>
              </a:path>
              <a:path w="1137284" h="849629">
                <a:moveTo>
                  <a:pt x="38323" y="772937"/>
                </a:moveTo>
                <a:lnTo>
                  <a:pt x="0" y="849025"/>
                </a:lnTo>
                <a:lnTo>
                  <a:pt x="83864" y="834031"/>
                </a:lnTo>
                <a:lnTo>
                  <a:pt x="69598" y="814892"/>
                </a:lnTo>
                <a:lnTo>
                  <a:pt x="53757" y="814892"/>
                </a:lnTo>
                <a:lnTo>
                  <a:pt x="48065" y="807256"/>
                </a:lnTo>
                <a:lnTo>
                  <a:pt x="58247" y="799666"/>
                </a:lnTo>
                <a:lnTo>
                  <a:pt x="38323" y="772937"/>
                </a:lnTo>
                <a:close/>
              </a:path>
              <a:path w="1137284" h="849629">
                <a:moveTo>
                  <a:pt x="58247" y="799666"/>
                </a:moveTo>
                <a:lnTo>
                  <a:pt x="48065" y="807256"/>
                </a:lnTo>
                <a:lnTo>
                  <a:pt x="53757" y="814892"/>
                </a:lnTo>
                <a:lnTo>
                  <a:pt x="63940" y="807302"/>
                </a:lnTo>
                <a:lnTo>
                  <a:pt x="58247" y="799666"/>
                </a:lnTo>
                <a:close/>
              </a:path>
              <a:path w="1137284" h="849629">
                <a:moveTo>
                  <a:pt x="63940" y="807302"/>
                </a:moveTo>
                <a:lnTo>
                  <a:pt x="53757" y="814892"/>
                </a:lnTo>
                <a:lnTo>
                  <a:pt x="69598" y="814892"/>
                </a:lnTo>
                <a:lnTo>
                  <a:pt x="63940" y="807302"/>
                </a:lnTo>
                <a:close/>
              </a:path>
              <a:path w="1137284" h="849629">
                <a:moveTo>
                  <a:pt x="61866" y="796968"/>
                </a:moveTo>
                <a:lnTo>
                  <a:pt x="58247" y="799666"/>
                </a:lnTo>
                <a:lnTo>
                  <a:pt x="63940" y="807302"/>
                </a:lnTo>
                <a:lnTo>
                  <a:pt x="67560" y="804604"/>
                </a:lnTo>
                <a:lnTo>
                  <a:pt x="61866" y="79696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0043504" y="1977888"/>
            <a:ext cx="1183640" cy="849630"/>
          </a:xfrm>
          <a:custGeom>
            <a:avLst/>
            <a:gdLst/>
            <a:ahLst/>
            <a:cxnLst/>
            <a:rect l="l" t="t" r="r" b="b"/>
            <a:pathLst>
              <a:path w="1183640" h="849629">
                <a:moveTo>
                  <a:pt x="5544" y="0"/>
                </a:moveTo>
                <a:lnTo>
                  <a:pt x="0" y="7744"/>
                </a:lnTo>
                <a:lnTo>
                  <a:pt x="30980" y="29922"/>
                </a:lnTo>
                <a:lnTo>
                  <a:pt x="36523" y="22178"/>
                </a:lnTo>
                <a:lnTo>
                  <a:pt x="5544" y="0"/>
                </a:lnTo>
                <a:close/>
              </a:path>
              <a:path w="1183640" h="849629">
                <a:moveTo>
                  <a:pt x="59758" y="38812"/>
                </a:moveTo>
                <a:lnTo>
                  <a:pt x="54215" y="46556"/>
                </a:lnTo>
                <a:lnTo>
                  <a:pt x="85194" y="68734"/>
                </a:lnTo>
                <a:lnTo>
                  <a:pt x="90738" y="60990"/>
                </a:lnTo>
                <a:lnTo>
                  <a:pt x="59758" y="38812"/>
                </a:lnTo>
                <a:close/>
              </a:path>
              <a:path w="1183640" h="849629">
                <a:moveTo>
                  <a:pt x="113973" y="77623"/>
                </a:moveTo>
                <a:lnTo>
                  <a:pt x="108428" y="85369"/>
                </a:lnTo>
                <a:lnTo>
                  <a:pt x="139407" y="107547"/>
                </a:lnTo>
                <a:lnTo>
                  <a:pt x="144952" y="99802"/>
                </a:lnTo>
                <a:lnTo>
                  <a:pt x="113973" y="77623"/>
                </a:lnTo>
                <a:close/>
              </a:path>
              <a:path w="1183640" h="849629">
                <a:moveTo>
                  <a:pt x="168187" y="116436"/>
                </a:moveTo>
                <a:lnTo>
                  <a:pt x="162642" y="124180"/>
                </a:lnTo>
                <a:lnTo>
                  <a:pt x="193621" y="146359"/>
                </a:lnTo>
                <a:lnTo>
                  <a:pt x="199166" y="138614"/>
                </a:lnTo>
                <a:lnTo>
                  <a:pt x="168187" y="116436"/>
                </a:lnTo>
                <a:close/>
              </a:path>
              <a:path w="1183640" h="849629">
                <a:moveTo>
                  <a:pt x="222401" y="155248"/>
                </a:moveTo>
                <a:lnTo>
                  <a:pt x="216856" y="162993"/>
                </a:lnTo>
                <a:lnTo>
                  <a:pt x="247836" y="185172"/>
                </a:lnTo>
                <a:lnTo>
                  <a:pt x="253380" y="177426"/>
                </a:lnTo>
                <a:lnTo>
                  <a:pt x="222401" y="155248"/>
                </a:lnTo>
                <a:close/>
              </a:path>
              <a:path w="1183640" h="849629">
                <a:moveTo>
                  <a:pt x="276614" y="194061"/>
                </a:moveTo>
                <a:lnTo>
                  <a:pt x="271071" y="201805"/>
                </a:lnTo>
                <a:lnTo>
                  <a:pt x="302050" y="223983"/>
                </a:lnTo>
                <a:lnTo>
                  <a:pt x="307595" y="216239"/>
                </a:lnTo>
                <a:lnTo>
                  <a:pt x="276614" y="194061"/>
                </a:lnTo>
                <a:close/>
              </a:path>
              <a:path w="1183640" h="849629">
                <a:moveTo>
                  <a:pt x="330829" y="232873"/>
                </a:moveTo>
                <a:lnTo>
                  <a:pt x="325285" y="240618"/>
                </a:lnTo>
                <a:lnTo>
                  <a:pt x="356264" y="262796"/>
                </a:lnTo>
                <a:lnTo>
                  <a:pt x="361809" y="255051"/>
                </a:lnTo>
                <a:lnTo>
                  <a:pt x="330829" y="232873"/>
                </a:lnTo>
                <a:close/>
              </a:path>
              <a:path w="1183640" h="849629">
                <a:moveTo>
                  <a:pt x="385043" y="271684"/>
                </a:moveTo>
                <a:lnTo>
                  <a:pt x="379498" y="279430"/>
                </a:lnTo>
                <a:lnTo>
                  <a:pt x="410477" y="301608"/>
                </a:lnTo>
                <a:lnTo>
                  <a:pt x="416022" y="293864"/>
                </a:lnTo>
                <a:lnTo>
                  <a:pt x="385043" y="271684"/>
                </a:lnTo>
                <a:close/>
              </a:path>
              <a:path w="1183640" h="849629">
                <a:moveTo>
                  <a:pt x="439257" y="310497"/>
                </a:moveTo>
                <a:lnTo>
                  <a:pt x="433712" y="318241"/>
                </a:lnTo>
                <a:lnTo>
                  <a:pt x="464693" y="340420"/>
                </a:lnTo>
                <a:lnTo>
                  <a:pt x="470237" y="332675"/>
                </a:lnTo>
                <a:lnTo>
                  <a:pt x="439257" y="310497"/>
                </a:lnTo>
                <a:close/>
              </a:path>
              <a:path w="1183640" h="849629">
                <a:moveTo>
                  <a:pt x="493472" y="349309"/>
                </a:moveTo>
                <a:lnTo>
                  <a:pt x="487927" y="357054"/>
                </a:lnTo>
                <a:lnTo>
                  <a:pt x="518906" y="379233"/>
                </a:lnTo>
                <a:lnTo>
                  <a:pt x="524451" y="371487"/>
                </a:lnTo>
                <a:lnTo>
                  <a:pt x="493472" y="349309"/>
                </a:lnTo>
                <a:close/>
              </a:path>
              <a:path w="1183640" h="849629">
                <a:moveTo>
                  <a:pt x="547686" y="388122"/>
                </a:moveTo>
                <a:lnTo>
                  <a:pt x="542141" y="395866"/>
                </a:lnTo>
                <a:lnTo>
                  <a:pt x="573120" y="418044"/>
                </a:lnTo>
                <a:lnTo>
                  <a:pt x="578665" y="410300"/>
                </a:lnTo>
                <a:lnTo>
                  <a:pt x="547686" y="388122"/>
                </a:lnTo>
                <a:close/>
              </a:path>
              <a:path w="1183640" h="849629">
                <a:moveTo>
                  <a:pt x="601899" y="426934"/>
                </a:moveTo>
                <a:lnTo>
                  <a:pt x="596355" y="434679"/>
                </a:lnTo>
                <a:lnTo>
                  <a:pt x="627334" y="456857"/>
                </a:lnTo>
                <a:lnTo>
                  <a:pt x="632879" y="449112"/>
                </a:lnTo>
                <a:lnTo>
                  <a:pt x="601899" y="426934"/>
                </a:lnTo>
                <a:close/>
              </a:path>
              <a:path w="1183640" h="849629">
                <a:moveTo>
                  <a:pt x="656113" y="465745"/>
                </a:moveTo>
                <a:lnTo>
                  <a:pt x="650568" y="473491"/>
                </a:lnTo>
                <a:lnTo>
                  <a:pt x="681549" y="495669"/>
                </a:lnTo>
                <a:lnTo>
                  <a:pt x="687094" y="487925"/>
                </a:lnTo>
                <a:lnTo>
                  <a:pt x="656113" y="465745"/>
                </a:lnTo>
                <a:close/>
              </a:path>
              <a:path w="1183640" h="849629">
                <a:moveTo>
                  <a:pt x="710328" y="504558"/>
                </a:moveTo>
                <a:lnTo>
                  <a:pt x="704783" y="512302"/>
                </a:lnTo>
                <a:lnTo>
                  <a:pt x="735763" y="534482"/>
                </a:lnTo>
                <a:lnTo>
                  <a:pt x="741307" y="526736"/>
                </a:lnTo>
                <a:lnTo>
                  <a:pt x="710328" y="504558"/>
                </a:lnTo>
                <a:close/>
              </a:path>
              <a:path w="1183640" h="849629">
                <a:moveTo>
                  <a:pt x="764542" y="543370"/>
                </a:moveTo>
                <a:lnTo>
                  <a:pt x="758997" y="551115"/>
                </a:lnTo>
                <a:lnTo>
                  <a:pt x="789976" y="573294"/>
                </a:lnTo>
                <a:lnTo>
                  <a:pt x="795521" y="565548"/>
                </a:lnTo>
                <a:lnTo>
                  <a:pt x="764542" y="543370"/>
                </a:lnTo>
                <a:close/>
              </a:path>
              <a:path w="1183640" h="849629">
                <a:moveTo>
                  <a:pt x="818756" y="582183"/>
                </a:moveTo>
                <a:lnTo>
                  <a:pt x="813211" y="589927"/>
                </a:lnTo>
                <a:lnTo>
                  <a:pt x="844191" y="612105"/>
                </a:lnTo>
                <a:lnTo>
                  <a:pt x="849735" y="604361"/>
                </a:lnTo>
                <a:lnTo>
                  <a:pt x="818756" y="582183"/>
                </a:lnTo>
                <a:close/>
              </a:path>
              <a:path w="1183640" h="849629">
                <a:moveTo>
                  <a:pt x="872970" y="620995"/>
                </a:moveTo>
                <a:lnTo>
                  <a:pt x="867426" y="628740"/>
                </a:lnTo>
                <a:lnTo>
                  <a:pt x="898405" y="650918"/>
                </a:lnTo>
                <a:lnTo>
                  <a:pt x="903950" y="643173"/>
                </a:lnTo>
                <a:lnTo>
                  <a:pt x="872970" y="620995"/>
                </a:lnTo>
                <a:close/>
              </a:path>
              <a:path w="1183640" h="849629">
                <a:moveTo>
                  <a:pt x="927185" y="659806"/>
                </a:moveTo>
                <a:lnTo>
                  <a:pt x="921640" y="667552"/>
                </a:lnTo>
                <a:lnTo>
                  <a:pt x="952619" y="689730"/>
                </a:lnTo>
                <a:lnTo>
                  <a:pt x="958164" y="681986"/>
                </a:lnTo>
                <a:lnTo>
                  <a:pt x="927185" y="659806"/>
                </a:lnTo>
                <a:close/>
              </a:path>
              <a:path w="1183640" h="849629">
                <a:moveTo>
                  <a:pt x="981398" y="698619"/>
                </a:moveTo>
                <a:lnTo>
                  <a:pt x="975854" y="706363"/>
                </a:lnTo>
                <a:lnTo>
                  <a:pt x="1006833" y="728543"/>
                </a:lnTo>
                <a:lnTo>
                  <a:pt x="1012377" y="720797"/>
                </a:lnTo>
                <a:lnTo>
                  <a:pt x="981398" y="698619"/>
                </a:lnTo>
                <a:close/>
              </a:path>
              <a:path w="1183640" h="849629">
                <a:moveTo>
                  <a:pt x="1035612" y="737431"/>
                </a:moveTo>
                <a:lnTo>
                  <a:pt x="1030067" y="745176"/>
                </a:lnTo>
                <a:lnTo>
                  <a:pt x="1061048" y="767355"/>
                </a:lnTo>
                <a:lnTo>
                  <a:pt x="1066591" y="759609"/>
                </a:lnTo>
                <a:lnTo>
                  <a:pt x="1035612" y="737431"/>
                </a:lnTo>
                <a:close/>
              </a:path>
              <a:path w="1183640" h="849629">
                <a:moveTo>
                  <a:pt x="1143603" y="773742"/>
                </a:moveTo>
                <a:lnTo>
                  <a:pt x="1099245" y="835701"/>
                </a:lnTo>
                <a:lnTo>
                  <a:pt x="1183383" y="849078"/>
                </a:lnTo>
                <a:lnTo>
                  <a:pt x="1143603" y="773742"/>
                </a:lnTo>
                <a:close/>
              </a:path>
              <a:path w="1183640" h="849629">
                <a:moveTo>
                  <a:pt x="1089826" y="776244"/>
                </a:moveTo>
                <a:lnTo>
                  <a:pt x="1084282" y="783988"/>
                </a:lnTo>
                <a:lnTo>
                  <a:pt x="1115261" y="806166"/>
                </a:lnTo>
                <a:lnTo>
                  <a:pt x="1120806" y="798422"/>
                </a:lnTo>
                <a:lnTo>
                  <a:pt x="1089826" y="7762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9621081" y="1979621"/>
            <a:ext cx="429895" cy="847725"/>
          </a:xfrm>
          <a:custGeom>
            <a:avLst/>
            <a:gdLst/>
            <a:ahLst/>
            <a:cxnLst/>
            <a:rect l="l" t="t" r="r" b="b"/>
            <a:pathLst>
              <a:path w="429895" h="847725">
                <a:moveTo>
                  <a:pt x="420940" y="0"/>
                </a:moveTo>
                <a:lnTo>
                  <a:pt x="403818" y="34034"/>
                </a:lnTo>
                <a:lnTo>
                  <a:pt x="412327" y="38315"/>
                </a:lnTo>
                <a:lnTo>
                  <a:pt x="429449" y="4279"/>
                </a:lnTo>
                <a:lnTo>
                  <a:pt x="420940" y="0"/>
                </a:lnTo>
                <a:close/>
              </a:path>
              <a:path w="429895" h="847725">
                <a:moveTo>
                  <a:pt x="390975" y="59561"/>
                </a:moveTo>
                <a:lnTo>
                  <a:pt x="373853" y="93597"/>
                </a:lnTo>
                <a:lnTo>
                  <a:pt x="382362" y="97878"/>
                </a:lnTo>
                <a:lnTo>
                  <a:pt x="399484" y="63842"/>
                </a:lnTo>
                <a:lnTo>
                  <a:pt x="390975" y="59561"/>
                </a:lnTo>
                <a:close/>
              </a:path>
              <a:path w="429895" h="847725">
                <a:moveTo>
                  <a:pt x="361012" y="119124"/>
                </a:moveTo>
                <a:lnTo>
                  <a:pt x="343890" y="153160"/>
                </a:lnTo>
                <a:lnTo>
                  <a:pt x="352399" y="157441"/>
                </a:lnTo>
                <a:lnTo>
                  <a:pt x="369521" y="123405"/>
                </a:lnTo>
                <a:lnTo>
                  <a:pt x="361012" y="119124"/>
                </a:lnTo>
                <a:close/>
              </a:path>
              <a:path w="429895" h="847725">
                <a:moveTo>
                  <a:pt x="331048" y="178687"/>
                </a:moveTo>
                <a:lnTo>
                  <a:pt x="313926" y="212723"/>
                </a:lnTo>
                <a:lnTo>
                  <a:pt x="322435" y="217003"/>
                </a:lnTo>
                <a:lnTo>
                  <a:pt x="339557" y="182967"/>
                </a:lnTo>
                <a:lnTo>
                  <a:pt x="331048" y="178687"/>
                </a:lnTo>
                <a:close/>
              </a:path>
              <a:path w="429895" h="847725">
                <a:moveTo>
                  <a:pt x="301083" y="238250"/>
                </a:moveTo>
                <a:lnTo>
                  <a:pt x="283961" y="272286"/>
                </a:lnTo>
                <a:lnTo>
                  <a:pt x="292470" y="276566"/>
                </a:lnTo>
                <a:lnTo>
                  <a:pt x="309592" y="242530"/>
                </a:lnTo>
                <a:lnTo>
                  <a:pt x="301083" y="238250"/>
                </a:lnTo>
                <a:close/>
              </a:path>
              <a:path w="429895" h="847725">
                <a:moveTo>
                  <a:pt x="271120" y="297812"/>
                </a:moveTo>
                <a:lnTo>
                  <a:pt x="253998" y="331848"/>
                </a:lnTo>
                <a:lnTo>
                  <a:pt x="262507" y="336129"/>
                </a:lnTo>
                <a:lnTo>
                  <a:pt x="279629" y="302093"/>
                </a:lnTo>
                <a:lnTo>
                  <a:pt x="271120" y="297812"/>
                </a:lnTo>
                <a:close/>
              </a:path>
              <a:path w="429895" h="847725">
                <a:moveTo>
                  <a:pt x="241156" y="357375"/>
                </a:moveTo>
                <a:lnTo>
                  <a:pt x="224034" y="391411"/>
                </a:lnTo>
                <a:lnTo>
                  <a:pt x="232543" y="395692"/>
                </a:lnTo>
                <a:lnTo>
                  <a:pt x="249665" y="361656"/>
                </a:lnTo>
                <a:lnTo>
                  <a:pt x="241156" y="357375"/>
                </a:lnTo>
                <a:close/>
              </a:path>
              <a:path w="429895" h="847725">
                <a:moveTo>
                  <a:pt x="211192" y="416938"/>
                </a:moveTo>
                <a:lnTo>
                  <a:pt x="194069" y="450974"/>
                </a:lnTo>
                <a:lnTo>
                  <a:pt x="202578" y="455254"/>
                </a:lnTo>
                <a:lnTo>
                  <a:pt x="219701" y="421218"/>
                </a:lnTo>
                <a:lnTo>
                  <a:pt x="211192" y="416938"/>
                </a:lnTo>
                <a:close/>
              </a:path>
              <a:path w="429895" h="847725">
                <a:moveTo>
                  <a:pt x="181228" y="476501"/>
                </a:moveTo>
                <a:lnTo>
                  <a:pt x="164106" y="510537"/>
                </a:lnTo>
                <a:lnTo>
                  <a:pt x="172615" y="514817"/>
                </a:lnTo>
                <a:lnTo>
                  <a:pt x="189738" y="480781"/>
                </a:lnTo>
                <a:lnTo>
                  <a:pt x="181228" y="476501"/>
                </a:lnTo>
                <a:close/>
              </a:path>
              <a:path w="429895" h="847725">
                <a:moveTo>
                  <a:pt x="151264" y="536063"/>
                </a:moveTo>
                <a:lnTo>
                  <a:pt x="134142" y="570099"/>
                </a:lnTo>
                <a:lnTo>
                  <a:pt x="142651" y="574380"/>
                </a:lnTo>
                <a:lnTo>
                  <a:pt x="159773" y="540344"/>
                </a:lnTo>
                <a:lnTo>
                  <a:pt x="151264" y="536063"/>
                </a:lnTo>
                <a:close/>
              </a:path>
              <a:path w="429895" h="847725">
                <a:moveTo>
                  <a:pt x="121300" y="595626"/>
                </a:moveTo>
                <a:lnTo>
                  <a:pt x="104178" y="629662"/>
                </a:lnTo>
                <a:lnTo>
                  <a:pt x="112687" y="633943"/>
                </a:lnTo>
                <a:lnTo>
                  <a:pt x="129809" y="599907"/>
                </a:lnTo>
                <a:lnTo>
                  <a:pt x="121300" y="595626"/>
                </a:lnTo>
                <a:close/>
              </a:path>
              <a:path w="429895" h="847725">
                <a:moveTo>
                  <a:pt x="91337" y="655189"/>
                </a:moveTo>
                <a:lnTo>
                  <a:pt x="74213" y="689225"/>
                </a:lnTo>
                <a:lnTo>
                  <a:pt x="82722" y="693505"/>
                </a:lnTo>
                <a:lnTo>
                  <a:pt x="99846" y="659470"/>
                </a:lnTo>
                <a:lnTo>
                  <a:pt x="91337" y="655189"/>
                </a:lnTo>
                <a:close/>
              </a:path>
              <a:path w="429895" h="847725">
                <a:moveTo>
                  <a:pt x="61372" y="714752"/>
                </a:moveTo>
                <a:lnTo>
                  <a:pt x="44250" y="748788"/>
                </a:lnTo>
                <a:lnTo>
                  <a:pt x="52759" y="753068"/>
                </a:lnTo>
                <a:lnTo>
                  <a:pt x="69881" y="719032"/>
                </a:lnTo>
                <a:lnTo>
                  <a:pt x="61372" y="714752"/>
                </a:lnTo>
                <a:close/>
              </a:path>
              <a:path w="429895" h="847725">
                <a:moveTo>
                  <a:pt x="208" y="762152"/>
                </a:moveTo>
                <a:lnTo>
                  <a:pt x="0" y="847346"/>
                </a:lnTo>
                <a:lnTo>
                  <a:pt x="68280" y="796397"/>
                </a:lnTo>
                <a:lnTo>
                  <a:pt x="61050" y="792760"/>
                </a:lnTo>
                <a:lnTo>
                  <a:pt x="32791" y="792760"/>
                </a:lnTo>
                <a:lnTo>
                  <a:pt x="24282" y="788479"/>
                </a:lnTo>
                <a:lnTo>
                  <a:pt x="29989" y="777134"/>
                </a:lnTo>
                <a:lnTo>
                  <a:pt x="208" y="762152"/>
                </a:lnTo>
                <a:close/>
              </a:path>
              <a:path w="429895" h="847725">
                <a:moveTo>
                  <a:pt x="29989" y="777134"/>
                </a:moveTo>
                <a:lnTo>
                  <a:pt x="24282" y="788479"/>
                </a:lnTo>
                <a:lnTo>
                  <a:pt x="32791" y="792760"/>
                </a:lnTo>
                <a:lnTo>
                  <a:pt x="38498" y="781415"/>
                </a:lnTo>
                <a:lnTo>
                  <a:pt x="29989" y="777134"/>
                </a:lnTo>
                <a:close/>
              </a:path>
              <a:path w="429895" h="847725">
                <a:moveTo>
                  <a:pt x="38498" y="781415"/>
                </a:moveTo>
                <a:lnTo>
                  <a:pt x="32791" y="792760"/>
                </a:lnTo>
                <a:lnTo>
                  <a:pt x="61050" y="792760"/>
                </a:lnTo>
                <a:lnTo>
                  <a:pt x="38498" y="781415"/>
                </a:lnTo>
                <a:close/>
              </a:path>
              <a:path w="429895" h="847725">
                <a:moveTo>
                  <a:pt x="31408" y="774315"/>
                </a:moveTo>
                <a:lnTo>
                  <a:pt x="29989" y="777134"/>
                </a:lnTo>
                <a:lnTo>
                  <a:pt x="38498" y="781415"/>
                </a:lnTo>
                <a:lnTo>
                  <a:pt x="39917" y="778595"/>
                </a:lnTo>
                <a:lnTo>
                  <a:pt x="31408" y="77431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0033416" y="1975535"/>
            <a:ext cx="423545" cy="851535"/>
          </a:xfrm>
          <a:custGeom>
            <a:avLst/>
            <a:gdLst/>
            <a:ahLst/>
            <a:cxnLst/>
            <a:rect l="l" t="t" r="r" b="b"/>
            <a:pathLst>
              <a:path w="423545" h="851535">
                <a:moveTo>
                  <a:pt x="371773" y="780496"/>
                </a:moveTo>
                <a:lnTo>
                  <a:pt x="346053" y="792946"/>
                </a:lnTo>
                <a:lnTo>
                  <a:pt x="421982" y="851432"/>
                </a:lnTo>
                <a:lnTo>
                  <a:pt x="422728" y="793356"/>
                </a:lnTo>
                <a:lnTo>
                  <a:pt x="377998" y="793356"/>
                </a:lnTo>
                <a:lnTo>
                  <a:pt x="371773" y="780496"/>
                </a:lnTo>
                <a:close/>
              </a:path>
              <a:path w="423545" h="851535">
                <a:moveTo>
                  <a:pt x="397493" y="768046"/>
                </a:moveTo>
                <a:lnTo>
                  <a:pt x="371773" y="780496"/>
                </a:lnTo>
                <a:lnTo>
                  <a:pt x="377998" y="793356"/>
                </a:lnTo>
                <a:lnTo>
                  <a:pt x="403719" y="780906"/>
                </a:lnTo>
                <a:lnTo>
                  <a:pt x="397493" y="768046"/>
                </a:lnTo>
                <a:close/>
              </a:path>
              <a:path w="423545" h="851535">
                <a:moveTo>
                  <a:pt x="423213" y="755596"/>
                </a:moveTo>
                <a:lnTo>
                  <a:pt x="397493" y="768046"/>
                </a:lnTo>
                <a:lnTo>
                  <a:pt x="403719" y="780906"/>
                </a:lnTo>
                <a:lnTo>
                  <a:pt x="377998" y="793356"/>
                </a:lnTo>
                <a:lnTo>
                  <a:pt x="422728" y="793356"/>
                </a:lnTo>
                <a:lnTo>
                  <a:pt x="423213" y="755596"/>
                </a:lnTo>
                <a:close/>
              </a:path>
              <a:path w="423545" h="851535">
                <a:moveTo>
                  <a:pt x="25720" y="0"/>
                </a:moveTo>
                <a:lnTo>
                  <a:pt x="0" y="12449"/>
                </a:lnTo>
                <a:lnTo>
                  <a:pt x="371773" y="780496"/>
                </a:lnTo>
                <a:lnTo>
                  <a:pt x="397493" y="768046"/>
                </a:lnTo>
                <a:lnTo>
                  <a:pt x="257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0267819" y="2840105"/>
            <a:ext cx="337820" cy="269875"/>
          </a:xfrm>
          <a:custGeom>
            <a:avLst/>
            <a:gdLst/>
            <a:ahLst/>
            <a:cxnLst/>
            <a:rect l="l" t="t" r="r" b="b"/>
            <a:pathLst>
              <a:path w="337820" h="269875">
                <a:moveTo>
                  <a:pt x="168602" y="0"/>
                </a:moveTo>
                <a:lnTo>
                  <a:pt x="0" y="269327"/>
                </a:lnTo>
                <a:lnTo>
                  <a:pt x="337206" y="269327"/>
                </a:lnTo>
                <a:lnTo>
                  <a:pt x="168602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0267819" y="2840105"/>
            <a:ext cx="337820" cy="269875"/>
          </a:xfrm>
          <a:custGeom>
            <a:avLst/>
            <a:gdLst/>
            <a:ahLst/>
            <a:cxnLst/>
            <a:rect l="l" t="t" r="r" b="b"/>
            <a:pathLst>
              <a:path w="337820" h="269875">
                <a:moveTo>
                  <a:pt x="0" y="269328"/>
                </a:moveTo>
                <a:lnTo>
                  <a:pt x="168603" y="0"/>
                </a:lnTo>
                <a:lnTo>
                  <a:pt x="337207" y="269328"/>
                </a:lnTo>
                <a:lnTo>
                  <a:pt x="0" y="269328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9448800" y="457200"/>
            <a:ext cx="1638300" cy="27038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41755">
              <a:lnSpc>
                <a:spcPct val="100000"/>
              </a:lnSpc>
            </a:pP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s</a:t>
            </a:r>
            <a:endParaRPr sz="2400" dirty="0">
              <a:latin typeface="Calibri"/>
              <a:cs typeface="Calibri"/>
            </a:endParaRPr>
          </a:p>
          <a:p>
            <a:pPr marL="921385" marR="299085" indent="102870">
              <a:lnSpc>
                <a:spcPct val="144200"/>
              </a:lnSpc>
              <a:spcBef>
                <a:spcPts val="645"/>
              </a:spcBef>
            </a:pPr>
            <a:r>
              <a:rPr sz="2400" dirty="0">
                <a:latin typeface="Calibri"/>
                <a:cs typeface="Calibri"/>
              </a:rPr>
              <a:t>a  </a:t>
            </a:r>
            <a:r>
              <a:rPr sz="2400" spc="-5" dirty="0">
                <a:solidFill>
                  <a:srgbClr val="008000"/>
                </a:solidFill>
                <a:latin typeface="Calibri"/>
                <a:cs typeface="Calibri"/>
              </a:rPr>
              <a:t>s,</a:t>
            </a:r>
            <a:r>
              <a:rPr sz="2400" spc="-100" dirty="0">
                <a:solidFill>
                  <a:srgbClr val="00800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08000"/>
                </a:solidFill>
                <a:latin typeface="Calibri"/>
                <a:cs typeface="Calibri"/>
              </a:rPr>
              <a:t>a</a:t>
            </a:r>
            <a:endParaRPr sz="24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65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-5" dirty="0">
                <a:latin typeface="Calibri"/>
                <a:cs typeface="Calibri"/>
              </a:rPr>
              <a:t>s,a,s</a:t>
            </a:r>
            <a:r>
              <a:rPr sz="2400" spc="-5" dirty="0">
                <a:latin typeface="MS PGothic"/>
                <a:cs typeface="MS PGothic"/>
              </a:rPr>
              <a:t>’</a:t>
            </a:r>
            <a:endParaRPr sz="2400" dirty="0">
              <a:latin typeface="MS PGothic"/>
              <a:cs typeface="MS PGothic"/>
            </a:endParaRPr>
          </a:p>
          <a:p>
            <a:pPr marR="5080" algn="r">
              <a:lnSpc>
                <a:spcPct val="100000"/>
              </a:lnSpc>
              <a:spcBef>
                <a:spcPts val="334"/>
              </a:spcBef>
            </a:pPr>
            <a:r>
              <a:rPr sz="2400" spc="-5" dirty="0">
                <a:solidFill>
                  <a:srgbClr val="0000FF"/>
                </a:solidFill>
                <a:latin typeface="Calibri"/>
                <a:cs typeface="Calibri"/>
              </a:rPr>
              <a:t>s</a:t>
            </a:r>
            <a:r>
              <a:rPr sz="2400" dirty="0">
                <a:solidFill>
                  <a:srgbClr val="0000FF"/>
                </a:solidFill>
                <a:latin typeface="MS PGothic"/>
                <a:cs typeface="MS PGothic"/>
              </a:rPr>
              <a:t>’</a:t>
            </a:r>
            <a:endParaRPr sz="2400" dirty="0">
              <a:latin typeface="MS PGothic"/>
              <a:cs typeface="MS PGothic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997773B-E76E-4BB0-E998-E7A043EC31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9418" y="4458921"/>
            <a:ext cx="7981465" cy="214353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8E3096D-0311-F2DD-3E0C-C7695E7F1E42}"/>
              </a:ext>
            </a:extLst>
          </p:cNvPr>
          <p:cNvSpPr txBox="1"/>
          <p:nvPr/>
        </p:nvSpPr>
        <p:spPr>
          <a:xfrm>
            <a:off x="685801" y="4953000"/>
            <a:ext cx="2438400" cy="95410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800" dirty="0"/>
              <a:t>To solve MDP what we need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C582CDA-E1EF-1AD2-DEB1-CF8F195C6A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229958"/>
            <a:ext cx="9677400" cy="6250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6616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26756" y="172719"/>
            <a:ext cx="3138805" cy="7219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Recall:</a:t>
            </a:r>
            <a:r>
              <a:rPr spc="-110" dirty="0"/>
              <a:t> </a:t>
            </a:r>
            <a:r>
              <a:rPr dirty="0"/>
              <a:t>Racing</a:t>
            </a:r>
          </a:p>
        </p:txBody>
      </p:sp>
      <p:sp>
        <p:nvSpPr>
          <p:cNvPr id="3" name="object 3"/>
          <p:cNvSpPr/>
          <p:nvPr/>
        </p:nvSpPr>
        <p:spPr>
          <a:xfrm>
            <a:off x="2145323" y="3493531"/>
            <a:ext cx="2433763" cy="16001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108717" y="2274332"/>
            <a:ext cx="2660373" cy="16764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462510" y="3341131"/>
            <a:ext cx="2582191" cy="1828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119316" y="4918455"/>
            <a:ext cx="485140" cy="3352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5" dirty="0">
                <a:solidFill>
                  <a:srgbClr val="00B0F0"/>
                </a:solidFill>
                <a:latin typeface="Calibri"/>
                <a:cs typeface="Calibri"/>
              </a:rPr>
              <a:t>Cool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920237" y="3735832"/>
            <a:ext cx="655955" cy="3352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75" dirty="0">
                <a:solidFill>
                  <a:srgbClr val="7F2727"/>
                </a:solidFill>
                <a:latin typeface="Calibri"/>
                <a:cs typeface="Calibri"/>
              </a:rPr>
              <a:t>W</a:t>
            </a:r>
            <a:r>
              <a:rPr sz="2000" dirty="0">
                <a:solidFill>
                  <a:srgbClr val="7F2727"/>
                </a:solidFill>
                <a:latin typeface="Calibri"/>
                <a:cs typeface="Calibri"/>
              </a:rPr>
              <a:t>arm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978714" y="5031232"/>
            <a:ext cx="1245235" cy="3352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10" dirty="0">
                <a:latin typeface="Calibri"/>
                <a:cs typeface="Calibri"/>
              </a:rPr>
              <a:t>Overheated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330606" y="4255731"/>
            <a:ext cx="1517650" cy="1597660"/>
          </a:xfrm>
          <a:custGeom>
            <a:avLst/>
            <a:gdLst/>
            <a:ahLst/>
            <a:cxnLst/>
            <a:rect l="l" t="t" r="r" b="b"/>
            <a:pathLst>
              <a:path w="1517650" h="1597660">
                <a:moveTo>
                  <a:pt x="144054" y="1231332"/>
                </a:moveTo>
                <a:lnTo>
                  <a:pt x="72498" y="1256620"/>
                </a:lnTo>
                <a:lnTo>
                  <a:pt x="75044" y="1263425"/>
                </a:lnTo>
                <a:lnTo>
                  <a:pt x="76827" y="1266668"/>
                </a:lnTo>
                <a:lnTo>
                  <a:pt x="117212" y="1317354"/>
                </a:lnTo>
                <a:lnTo>
                  <a:pt x="160968" y="1362497"/>
                </a:lnTo>
                <a:lnTo>
                  <a:pt x="209769" y="1404739"/>
                </a:lnTo>
                <a:lnTo>
                  <a:pt x="291919" y="1462330"/>
                </a:lnTo>
                <a:lnTo>
                  <a:pt x="351092" y="1495845"/>
                </a:lnTo>
                <a:lnTo>
                  <a:pt x="412868" y="1525015"/>
                </a:lnTo>
                <a:lnTo>
                  <a:pt x="478045" y="1550033"/>
                </a:lnTo>
                <a:lnTo>
                  <a:pt x="545487" y="1570198"/>
                </a:lnTo>
                <a:lnTo>
                  <a:pt x="614696" y="1585106"/>
                </a:lnTo>
                <a:lnTo>
                  <a:pt x="685164" y="1594337"/>
                </a:lnTo>
                <a:lnTo>
                  <a:pt x="756735" y="1597447"/>
                </a:lnTo>
                <a:lnTo>
                  <a:pt x="793073" y="1596189"/>
                </a:lnTo>
                <a:lnTo>
                  <a:pt x="865179" y="1586863"/>
                </a:lnTo>
                <a:lnTo>
                  <a:pt x="936052" y="1569030"/>
                </a:lnTo>
                <a:lnTo>
                  <a:pt x="1005164" y="1543358"/>
                </a:lnTo>
                <a:lnTo>
                  <a:pt x="1051341" y="1521287"/>
                </a:lnTo>
                <a:lnTo>
                  <a:pt x="754260" y="1521287"/>
                </a:lnTo>
                <a:lnTo>
                  <a:pt x="722439" y="1520508"/>
                </a:lnTo>
                <a:lnTo>
                  <a:pt x="658190" y="1514720"/>
                </a:lnTo>
                <a:lnTo>
                  <a:pt x="594525" y="1503551"/>
                </a:lnTo>
                <a:lnTo>
                  <a:pt x="531997" y="1487352"/>
                </a:lnTo>
                <a:lnTo>
                  <a:pt x="471167" y="1466488"/>
                </a:lnTo>
                <a:lnTo>
                  <a:pt x="383689" y="1426969"/>
                </a:lnTo>
                <a:lnTo>
                  <a:pt x="329577" y="1396085"/>
                </a:lnTo>
                <a:lnTo>
                  <a:pt x="279120" y="1361921"/>
                </a:lnTo>
                <a:lnTo>
                  <a:pt x="233481" y="1325402"/>
                </a:lnTo>
                <a:lnTo>
                  <a:pt x="191990" y="1286073"/>
                </a:lnTo>
                <a:lnTo>
                  <a:pt x="155787" y="1244831"/>
                </a:lnTo>
                <a:lnTo>
                  <a:pt x="147080" y="1233274"/>
                </a:lnTo>
                <a:lnTo>
                  <a:pt x="145121" y="1233274"/>
                </a:lnTo>
                <a:lnTo>
                  <a:pt x="144054" y="1231332"/>
                </a:lnTo>
                <a:close/>
              </a:path>
              <a:path w="1517650" h="1597660">
                <a:moveTo>
                  <a:pt x="1364189" y="78883"/>
                </a:moveTo>
                <a:lnTo>
                  <a:pt x="1261080" y="78883"/>
                </a:lnTo>
                <a:lnTo>
                  <a:pt x="1265744" y="81659"/>
                </a:lnTo>
                <a:lnTo>
                  <a:pt x="1265067" y="81659"/>
                </a:lnTo>
                <a:lnTo>
                  <a:pt x="1294706" y="112129"/>
                </a:lnTo>
                <a:lnTo>
                  <a:pt x="1320968" y="155882"/>
                </a:lnTo>
                <a:lnTo>
                  <a:pt x="1338534" y="193765"/>
                </a:lnTo>
                <a:lnTo>
                  <a:pt x="1355524" y="237714"/>
                </a:lnTo>
                <a:lnTo>
                  <a:pt x="1371602" y="287020"/>
                </a:lnTo>
                <a:lnTo>
                  <a:pt x="1386613" y="341405"/>
                </a:lnTo>
                <a:lnTo>
                  <a:pt x="1400098" y="399425"/>
                </a:lnTo>
                <a:lnTo>
                  <a:pt x="1411997" y="460903"/>
                </a:lnTo>
                <a:lnTo>
                  <a:pt x="1422118" y="525236"/>
                </a:lnTo>
                <a:lnTo>
                  <a:pt x="1430280" y="591832"/>
                </a:lnTo>
                <a:lnTo>
                  <a:pt x="1436312" y="660104"/>
                </a:lnTo>
                <a:lnTo>
                  <a:pt x="1440041" y="729466"/>
                </a:lnTo>
                <a:lnTo>
                  <a:pt x="1441303" y="799335"/>
                </a:lnTo>
                <a:lnTo>
                  <a:pt x="1440265" y="833160"/>
                </a:lnTo>
                <a:lnTo>
                  <a:pt x="1432439" y="899880"/>
                </a:lnTo>
                <a:lnTo>
                  <a:pt x="1417339" y="966108"/>
                </a:lnTo>
                <a:lnTo>
                  <a:pt x="1395404" y="1031293"/>
                </a:lnTo>
                <a:lnTo>
                  <a:pt x="1367097" y="1094854"/>
                </a:lnTo>
                <a:lnTo>
                  <a:pt x="1332904" y="1156200"/>
                </a:lnTo>
                <a:lnTo>
                  <a:pt x="1293332" y="1214732"/>
                </a:lnTo>
                <a:lnTo>
                  <a:pt x="1248904" y="1269855"/>
                </a:lnTo>
                <a:lnTo>
                  <a:pt x="1200162" y="1320980"/>
                </a:lnTo>
                <a:lnTo>
                  <a:pt x="1147662" y="1367530"/>
                </a:lnTo>
                <a:lnTo>
                  <a:pt x="1091970" y="1408936"/>
                </a:lnTo>
                <a:lnTo>
                  <a:pt x="1033659" y="1444647"/>
                </a:lnTo>
                <a:lnTo>
                  <a:pt x="973314" y="1474133"/>
                </a:lnTo>
                <a:lnTo>
                  <a:pt x="911510" y="1496889"/>
                </a:lnTo>
                <a:lnTo>
                  <a:pt x="848815" y="1512440"/>
                </a:lnTo>
                <a:lnTo>
                  <a:pt x="785765" y="1520340"/>
                </a:lnTo>
                <a:lnTo>
                  <a:pt x="754260" y="1521287"/>
                </a:lnTo>
                <a:lnTo>
                  <a:pt x="1051341" y="1521287"/>
                </a:lnTo>
                <a:lnTo>
                  <a:pt x="1104454" y="1491542"/>
                </a:lnTo>
                <a:lnTo>
                  <a:pt x="1167029" y="1449007"/>
                </a:lnTo>
                <a:lnTo>
                  <a:pt x="1226146" y="1400748"/>
                </a:lnTo>
                <a:lnTo>
                  <a:pt x="1254257" y="1374648"/>
                </a:lnTo>
                <a:lnTo>
                  <a:pt x="1281319" y="1347323"/>
                </a:lnTo>
                <a:lnTo>
                  <a:pt x="1307270" y="1318842"/>
                </a:lnTo>
                <a:lnTo>
                  <a:pt x="1332047" y="1289270"/>
                </a:lnTo>
                <a:lnTo>
                  <a:pt x="1355584" y="1258676"/>
                </a:lnTo>
                <a:lnTo>
                  <a:pt x="1377816" y="1227122"/>
                </a:lnTo>
                <a:lnTo>
                  <a:pt x="1398677" y="1194675"/>
                </a:lnTo>
                <a:lnTo>
                  <a:pt x="1418101" y="1161399"/>
                </a:lnTo>
                <a:lnTo>
                  <a:pt x="1436018" y="1127358"/>
                </a:lnTo>
                <a:lnTo>
                  <a:pt x="1452358" y="1092619"/>
                </a:lnTo>
                <a:lnTo>
                  <a:pt x="1467049" y="1057244"/>
                </a:lnTo>
                <a:lnTo>
                  <a:pt x="1480021" y="1021299"/>
                </a:lnTo>
                <a:lnTo>
                  <a:pt x="1491198" y="984851"/>
                </a:lnTo>
                <a:lnTo>
                  <a:pt x="1507864" y="910718"/>
                </a:lnTo>
                <a:lnTo>
                  <a:pt x="1516432" y="835403"/>
                </a:lnTo>
                <a:lnTo>
                  <a:pt x="1517491" y="797933"/>
                </a:lnTo>
                <a:lnTo>
                  <a:pt x="1516131" y="725350"/>
                </a:lnTo>
                <a:lnTo>
                  <a:pt x="1512214" y="653374"/>
                </a:lnTo>
                <a:lnTo>
                  <a:pt x="1505911" y="582537"/>
                </a:lnTo>
                <a:lnTo>
                  <a:pt x="1497387" y="513367"/>
                </a:lnTo>
                <a:lnTo>
                  <a:pt x="1486802" y="446392"/>
                </a:lnTo>
                <a:lnTo>
                  <a:pt x="1474311" y="382134"/>
                </a:lnTo>
                <a:lnTo>
                  <a:pt x="1460059" y="321102"/>
                </a:lnTo>
                <a:lnTo>
                  <a:pt x="1444317" y="264238"/>
                </a:lnTo>
                <a:lnTo>
                  <a:pt x="1426965" y="211208"/>
                </a:lnTo>
                <a:lnTo>
                  <a:pt x="1408181" y="162852"/>
                </a:lnTo>
                <a:lnTo>
                  <a:pt x="1387962" y="119573"/>
                </a:lnTo>
                <a:lnTo>
                  <a:pt x="1366111" y="81659"/>
                </a:lnTo>
                <a:lnTo>
                  <a:pt x="1265744" y="81659"/>
                </a:lnTo>
                <a:lnTo>
                  <a:pt x="1263313" y="80438"/>
                </a:lnTo>
                <a:lnTo>
                  <a:pt x="1365265" y="80438"/>
                </a:lnTo>
                <a:lnTo>
                  <a:pt x="1364189" y="78883"/>
                </a:lnTo>
                <a:close/>
              </a:path>
              <a:path w="1517650" h="1597660">
                <a:moveTo>
                  <a:pt x="31597" y="1028619"/>
                </a:moveTo>
                <a:lnTo>
                  <a:pt x="0" y="1282241"/>
                </a:lnTo>
                <a:lnTo>
                  <a:pt x="72498" y="1256620"/>
                </a:lnTo>
                <a:lnTo>
                  <a:pt x="59389" y="1221585"/>
                </a:lnTo>
                <a:lnTo>
                  <a:pt x="130757" y="1194882"/>
                </a:lnTo>
                <a:lnTo>
                  <a:pt x="203938" y="1194882"/>
                </a:lnTo>
                <a:lnTo>
                  <a:pt x="31597" y="1028619"/>
                </a:lnTo>
                <a:close/>
              </a:path>
              <a:path w="1517650" h="1597660">
                <a:moveTo>
                  <a:pt x="130757" y="1194882"/>
                </a:moveTo>
                <a:lnTo>
                  <a:pt x="59389" y="1221585"/>
                </a:lnTo>
                <a:lnTo>
                  <a:pt x="72498" y="1256620"/>
                </a:lnTo>
                <a:lnTo>
                  <a:pt x="144054" y="1231332"/>
                </a:lnTo>
                <a:lnTo>
                  <a:pt x="139826" y="1223645"/>
                </a:lnTo>
                <a:lnTo>
                  <a:pt x="141519" y="1223645"/>
                </a:lnTo>
                <a:lnTo>
                  <a:pt x="130757" y="1194882"/>
                </a:lnTo>
                <a:close/>
              </a:path>
              <a:path w="1517650" h="1597660">
                <a:moveTo>
                  <a:pt x="144355" y="1231226"/>
                </a:moveTo>
                <a:lnTo>
                  <a:pt x="144054" y="1231332"/>
                </a:lnTo>
                <a:lnTo>
                  <a:pt x="145121" y="1233274"/>
                </a:lnTo>
                <a:lnTo>
                  <a:pt x="144355" y="1231226"/>
                </a:lnTo>
                <a:close/>
              </a:path>
              <a:path w="1517650" h="1597660">
                <a:moveTo>
                  <a:pt x="145289" y="1230896"/>
                </a:moveTo>
                <a:lnTo>
                  <a:pt x="144355" y="1231226"/>
                </a:lnTo>
                <a:lnTo>
                  <a:pt x="145121" y="1233274"/>
                </a:lnTo>
                <a:lnTo>
                  <a:pt x="147080" y="1233274"/>
                </a:lnTo>
                <a:lnTo>
                  <a:pt x="145289" y="1230896"/>
                </a:lnTo>
                <a:close/>
              </a:path>
              <a:path w="1517650" h="1597660">
                <a:moveTo>
                  <a:pt x="139826" y="1223645"/>
                </a:moveTo>
                <a:lnTo>
                  <a:pt x="144054" y="1231332"/>
                </a:lnTo>
                <a:lnTo>
                  <a:pt x="144355" y="1231226"/>
                </a:lnTo>
                <a:lnTo>
                  <a:pt x="143188" y="1228107"/>
                </a:lnTo>
                <a:lnTo>
                  <a:pt x="139826" y="1223645"/>
                </a:lnTo>
                <a:close/>
              </a:path>
              <a:path w="1517650" h="1597660">
                <a:moveTo>
                  <a:pt x="143188" y="1228107"/>
                </a:moveTo>
                <a:lnTo>
                  <a:pt x="144355" y="1231226"/>
                </a:lnTo>
                <a:lnTo>
                  <a:pt x="145289" y="1230896"/>
                </a:lnTo>
                <a:lnTo>
                  <a:pt x="143188" y="1228107"/>
                </a:lnTo>
                <a:close/>
              </a:path>
              <a:path w="1517650" h="1597660">
                <a:moveTo>
                  <a:pt x="203938" y="1194882"/>
                </a:moveTo>
                <a:lnTo>
                  <a:pt x="130757" y="1194882"/>
                </a:lnTo>
                <a:lnTo>
                  <a:pt x="143188" y="1228107"/>
                </a:lnTo>
                <a:lnTo>
                  <a:pt x="145289" y="1230896"/>
                </a:lnTo>
                <a:lnTo>
                  <a:pt x="215536" y="1206070"/>
                </a:lnTo>
                <a:lnTo>
                  <a:pt x="203938" y="1194882"/>
                </a:lnTo>
                <a:close/>
              </a:path>
              <a:path w="1517650" h="1597660">
                <a:moveTo>
                  <a:pt x="141519" y="1223645"/>
                </a:moveTo>
                <a:lnTo>
                  <a:pt x="139826" y="1223645"/>
                </a:lnTo>
                <a:lnTo>
                  <a:pt x="143188" y="1228107"/>
                </a:lnTo>
                <a:lnTo>
                  <a:pt x="141519" y="1223645"/>
                </a:lnTo>
                <a:close/>
              </a:path>
              <a:path w="1517650" h="1597660">
                <a:moveTo>
                  <a:pt x="1261080" y="78883"/>
                </a:moveTo>
                <a:lnTo>
                  <a:pt x="1263313" y="80438"/>
                </a:lnTo>
                <a:lnTo>
                  <a:pt x="1265744" y="81659"/>
                </a:lnTo>
                <a:lnTo>
                  <a:pt x="1261080" y="78883"/>
                </a:lnTo>
                <a:close/>
              </a:path>
              <a:path w="1517650" h="1597660">
                <a:moveTo>
                  <a:pt x="1257984" y="77760"/>
                </a:moveTo>
                <a:lnTo>
                  <a:pt x="1263313" y="80438"/>
                </a:lnTo>
                <a:lnTo>
                  <a:pt x="1261080" y="78883"/>
                </a:lnTo>
                <a:lnTo>
                  <a:pt x="1364189" y="78883"/>
                </a:lnTo>
                <a:lnTo>
                  <a:pt x="1364066" y="78705"/>
                </a:lnTo>
                <a:lnTo>
                  <a:pt x="1261083" y="78705"/>
                </a:lnTo>
                <a:lnTo>
                  <a:pt x="1257984" y="77760"/>
                </a:lnTo>
                <a:close/>
              </a:path>
              <a:path w="1517650" h="1597660">
                <a:moveTo>
                  <a:pt x="1255933" y="76729"/>
                </a:moveTo>
                <a:lnTo>
                  <a:pt x="1257984" y="77760"/>
                </a:lnTo>
                <a:lnTo>
                  <a:pt x="1261083" y="78705"/>
                </a:lnTo>
                <a:lnTo>
                  <a:pt x="1256222" y="76759"/>
                </a:lnTo>
                <a:lnTo>
                  <a:pt x="1255933" y="76729"/>
                </a:lnTo>
                <a:close/>
              </a:path>
              <a:path w="1517650" h="1597660">
                <a:moveTo>
                  <a:pt x="1256222" y="76759"/>
                </a:moveTo>
                <a:lnTo>
                  <a:pt x="1261083" y="78705"/>
                </a:lnTo>
                <a:lnTo>
                  <a:pt x="1364066" y="78705"/>
                </a:lnTo>
                <a:lnTo>
                  <a:pt x="1362817" y="76902"/>
                </a:lnTo>
                <a:lnTo>
                  <a:pt x="1257608" y="76902"/>
                </a:lnTo>
                <a:lnTo>
                  <a:pt x="1256222" y="76759"/>
                </a:lnTo>
                <a:close/>
              </a:path>
              <a:path w="1517650" h="1597660">
                <a:moveTo>
                  <a:pt x="1253931" y="76523"/>
                </a:moveTo>
                <a:lnTo>
                  <a:pt x="1257984" y="77760"/>
                </a:lnTo>
                <a:lnTo>
                  <a:pt x="1255933" y="76729"/>
                </a:lnTo>
                <a:lnTo>
                  <a:pt x="1253931" y="76523"/>
                </a:lnTo>
                <a:close/>
              </a:path>
              <a:path w="1517650" h="1597660">
                <a:moveTo>
                  <a:pt x="1255529" y="76482"/>
                </a:moveTo>
                <a:lnTo>
                  <a:pt x="1256222" y="76759"/>
                </a:lnTo>
                <a:lnTo>
                  <a:pt x="1257608" y="76902"/>
                </a:lnTo>
                <a:lnTo>
                  <a:pt x="1255529" y="76482"/>
                </a:lnTo>
                <a:close/>
              </a:path>
              <a:path w="1517650" h="1597660">
                <a:moveTo>
                  <a:pt x="1362405" y="76307"/>
                </a:moveTo>
                <a:lnTo>
                  <a:pt x="1255094" y="76307"/>
                </a:lnTo>
                <a:lnTo>
                  <a:pt x="1255529" y="76482"/>
                </a:lnTo>
                <a:lnTo>
                  <a:pt x="1257608" y="76902"/>
                </a:lnTo>
                <a:lnTo>
                  <a:pt x="1362817" y="76902"/>
                </a:lnTo>
                <a:lnTo>
                  <a:pt x="1362405" y="76307"/>
                </a:lnTo>
                <a:close/>
              </a:path>
              <a:path w="1517650" h="1597660">
                <a:moveTo>
                  <a:pt x="1255381" y="76452"/>
                </a:moveTo>
                <a:lnTo>
                  <a:pt x="1255933" y="76729"/>
                </a:lnTo>
                <a:lnTo>
                  <a:pt x="1256222" y="76759"/>
                </a:lnTo>
                <a:lnTo>
                  <a:pt x="1255529" y="76482"/>
                </a:lnTo>
                <a:lnTo>
                  <a:pt x="1255381" y="76452"/>
                </a:lnTo>
                <a:close/>
              </a:path>
              <a:path w="1517650" h="1597660">
                <a:moveTo>
                  <a:pt x="1250392" y="75444"/>
                </a:moveTo>
                <a:lnTo>
                  <a:pt x="1253931" y="76523"/>
                </a:lnTo>
                <a:lnTo>
                  <a:pt x="1255933" y="76729"/>
                </a:lnTo>
                <a:lnTo>
                  <a:pt x="1255381" y="76452"/>
                </a:lnTo>
                <a:lnTo>
                  <a:pt x="1250392" y="75444"/>
                </a:lnTo>
                <a:close/>
              </a:path>
              <a:path w="1517650" h="1597660">
                <a:moveTo>
                  <a:pt x="1254699" y="0"/>
                </a:moveTo>
                <a:lnTo>
                  <a:pt x="1246896" y="75799"/>
                </a:lnTo>
                <a:lnTo>
                  <a:pt x="1253931" y="76523"/>
                </a:lnTo>
                <a:lnTo>
                  <a:pt x="1250392" y="75444"/>
                </a:lnTo>
                <a:lnTo>
                  <a:pt x="1361807" y="75444"/>
                </a:lnTo>
                <a:lnTo>
                  <a:pt x="1329230" y="35811"/>
                </a:lnTo>
                <a:lnTo>
                  <a:pt x="1287385" y="7254"/>
                </a:lnTo>
                <a:lnTo>
                  <a:pt x="1267858" y="1355"/>
                </a:lnTo>
                <a:lnTo>
                  <a:pt x="1254699" y="0"/>
                </a:lnTo>
                <a:close/>
              </a:path>
              <a:path w="1517650" h="1597660">
                <a:moveTo>
                  <a:pt x="1255094" y="76307"/>
                </a:moveTo>
                <a:lnTo>
                  <a:pt x="1255381" y="76452"/>
                </a:lnTo>
                <a:lnTo>
                  <a:pt x="1255529" y="76482"/>
                </a:lnTo>
                <a:lnTo>
                  <a:pt x="1255094" y="76307"/>
                </a:lnTo>
                <a:close/>
              </a:path>
              <a:path w="1517650" h="1597660">
                <a:moveTo>
                  <a:pt x="1361807" y="75444"/>
                </a:moveTo>
                <a:lnTo>
                  <a:pt x="1250392" y="75444"/>
                </a:lnTo>
                <a:lnTo>
                  <a:pt x="1255381" y="76452"/>
                </a:lnTo>
                <a:lnTo>
                  <a:pt x="1255094" y="76307"/>
                </a:lnTo>
                <a:lnTo>
                  <a:pt x="1362405" y="76307"/>
                </a:lnTo>
                <a:lnTo>
                  <a:pt x="1361807" y="75444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581237" y="4062248"/>
            <a:ext cx="2667635" cy="269875"/>
          </a:xfrm>
          <a:custGeom>
            <a:avLst/>
            <a:gdLst/>
            <a:ahLst/>
            <a:cxnLst/>
            <a:rect l="l" t="t" r="r" b="b"/>
            <a:pathLst>
              <a:path w="2667634" h="269875">
                <a:moveTo>
                  <a:pt x="2437305" y="71747"/>
                </a:moveTo>
                <a:lnTo>
                  <a:pt x="2344732" y="85418"/>
                </a:lnTo>
                <a:lnTo>
                  <a:pt x="2279266" y="93422"/>
                </a:lnTo>
                <a:lnTo>
                  <a:pt x="2171184" y="105100"/>
                </a:lnTo>
                <a:lnTo>
                  <a:pt x="2010037" y="119946"/>
                </a:lnTo>
                <a:lnTo>
                  <a:pt x="1735659" y="140381"/>
                </a:lnTo>
                <a:lnTo>
                  <a:pt x="1428192" y="158167"/>
                </a:lnTo>
                <a:lnTo>
                  <a:pt x="978264" y="176930"/>
                </a:lnTo>
                <a:lnTo>
                  <a:pt x="497135" y="189007"/>
                </a:lnTo>
                <a:lnTo>
                  <a:pt x="0" y="193283"/>
                </a:lnTo>
                <a:lnTo>
                  <a:pt x="334" y="269482"/>
                </a:lnTo>
                <a:lnTo>
                  <a:pt x="498114" y="265201"/>
                </a:lnTo>
                <a:lnTo>
                  <a:pt x="980647" y="253093"/>
                </a:lnTo>
                <a:lnTo>
                  <a:pt x="1431872" y="234278"/>
                </a:lnTo>
                <a:lnTo>
                  <a:pt x="1740449" y="216430"/>
                </a:lnTo>
                <a:lnTo>
                  <a:pt x="2016188" y="195898"/>
                </a:lnTo>
                <a:lnTo>
                  <a:pt x="2178651" y="180933"/>
                </a:lnTo>
                <a:lnTo>
                  <a:pt x="2287850" y="169137"/>
                </a:lnTo>
                <a:lnTo>
                  <a:pt x="2354216" y="161027"/>
                </a:lnTo>
                <a:lnTo>
                  <a:pt x="2415178" y="152732"/>
                </a:lnTo>
                <a:lnTo>
                  <a:pt x="2459920" y="144087"/>
                </a:lnTo>
                <a:lnTo>
                  <a:pt x="2437305" y="71747"/>
                </a:lnTo>
                <a:close/>
              </a:path>
              <a:path w="2667634" h="269875">
                <a:moveTo>
                  <a:pt x="2646275" y="61004"/>
                </a:moveTo>
                <a:lnTo>
                  <a:pt x="2475185" y="61004"/>
                </a:lnTo>
                <a:lnTo>
                  <a:pt x="2495504" y="134446"/>
                </a:lnTo>
                <a:lnTo>
                  <a:pt x="2459920" y="144087"/>
                </a:lnTo>
                <a:lnTo>
                  <a:pt x="2483084" y="218187"/>
                </a:lnTo>
                <a:lnTo>
                  <a:pt x="2646275" y="61004"/>
                </a:lnTo>
                <a:close/>
              </a:path>
              <a:path w="2667634" h="269875">
                <a:moveTo>
                  <a:pt x="2475185" y="61004"/>
                </a:moveTo>
                <a:lnTo>
                  <a:pt x="2437305" y="71747"/>
                </a:lnTo>
                <a:lnTo>
                  <a:pt x="2459920" y="144087"/>
                </a:lnTo>
                <a:lnTo>
                  <a:pt x="2495504" y="134446"/>
                </a:lnTo>
                <a:lnTo>
                  <a:pt x="2475185" y="61004"/>
                </a:lnTo>
                <a:close/>
              </a:path>
              <a:path w="2667634" h="269875">
                <a:moveTo>
                  <a:pt x="2414875" y="0"/>
                </a:moveTo>
                <a:lnTo>
                  <a:pt x="2437305" y="71747"/>
                </a:lnTo>
                <a:lnTo>
                  <a:pt x="2475185" y="61004"/>
                </a:lnTo>
                <a:lnTo>
                  <a:pt x="2646275" y="61004"/>
                </a:lnTo>
                <a:lnTo>
                  <a:pt x="2667166" y="40882"/>
                </a:lnTo>
                <a:lnTo>
                  <a:pt x="2414875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4964944" y="4364735"/>
            <a:ext cx="407670" cy="3028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i="1" spc="-30" dirty="0">
                <a:solidFill>
                  <a:srgbClr val="C00000"/>
                </a:solidFill>
                <a:latin typeface="Calibri"/>
                <a:cs typeface="Calibri"/>
              </a:rPr>
              <a:t>F</a:t>
            </a:r>
            <a:r>
              <a:rPr sz="1800" i="1" spc="-5" dirty="0">
                <a:solidFill>
                  <a:srgbClr val="C00000"/>
                </a:solidFill>
                <a:latin typeface="Calibri"/>
                <a:cs typeface="Calibri"/>
              </a:rPr>
              <a:t>a</a:t>
            </a:r>
            <a:r>
              <a:rPr sz="1800" i="1" spc="-25" dirty="0">
                <a:solidFill>
                  <a:srgbClr val="C00000"/>
                </a:solidFill>
                <a:latin typeface="Calibri"/>
                <a:cs typeface="Calibri"/>
              </a:rPr>
              <a:t>s</a:t>
            </a:r>
            <a:r>
              <a:rPr sz="1800" i="1" dirty="0">
                <a:solidFill>
                  <a:srgbClr val="C00000"/>
                </a:solidFill>
                <a:latin typeface="Calibri"/>
                <a:cs typeface="Calibri"/>
              </a:rPr>
              <a:t>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7401034" y="2007641"/>
            <a:ext cx="3324860" cy="1714500"/>
          </a:xfrm>
          <a:custGeom>
            <a:avLst/>
            <a:gdLst/>
            <a:ahLst/>
            <a:cxnLst/>
            <a:rect l="l" t="t" r="r" b="b"/>
            <a:pathLst>
              <a:path w="3324859" h="1714500">
                <a:moveTo>
                  <a:pt x="3117455" y="1458991"/>
                </a:moveTo>
                <a:lnTo>
                  <a:pt x="3123970" y="1714491"/>
                </a:lnTo>
                <a:lnTo>
                  <a:pt x="3324461" y="1555978"/>
                </a:lnTo>
                <a:lnTo>
                  <a:pt x="3322032" y="1554840"/>
                </a:lnTo>
                <a:lnTo>
                  <a:pt x="3240658" y="1554840"/>
                </a:lnTo>
                <a:lnTo>
                  <a:pt x="3168928" y="1529130"/>
                </a:lnTo>
                <a:lnTo>
                  <a:pt x="3183052" y="1489725"/>
                </a:lnTo>
                <a:lnTo>
                  <a:pt x="3117455" y="1458991"/>
                </a:lnTo>
                <a:close/>
              </a:path>
              <a:path w="3324859" h="1714500">
                <a:moveTo>
                  <a:pt x="3183052" y="1489725"/>
                </a:moveTo>
                <a:lnTo>
                  <a:pt x="3168928" y="1529130"/>
                </a:lnTo>
                <a:lnTo>
                  <a:pt x="3240658" y="1554840"/>
                </a:lnTo>
                <a:lnTo>
                  <a:pt x="3252359" y="1522197"/>
                </a:lnTo>
                <a:lnTo>
                  <a:pt x="3183052" y="1489725"/>
                </a:lnTo>
                <a:close/>
              </a:path>
              <a:path w="3324859" h="1714500">
                <a:moveTo>
                  <a:pt x="3252359" y="1522197"/>
                </a:moveTo>
                <a:lnTo>
                  <a:pt x="3240658" y="1554840"/>
                </a:lnTo>
                <a:lnTo>
                  <a:pt x="3322032" y="1554840"/>
                </a:lnTo>
                <a:lnTo>
                  <a:pt x="3252359" y="1522197"/>
                </a:lnTo>
                <a:close/>
              </a:path>
              <a:path w="3324859" h="1714500">
                <a:moveTo>
                  <a:pt x="3189673" y="1471250"/>
                </a:moveTo>
                <a:lnTo>
                  <a:pt x="3183052" y="1489725"/>
                </a:lnTo>
                <a:lnTo>
                  <a:pt x="3252359" y="1522197"/>
                </a:lnTo>
                <a:lnTo>
                  <a:pt x="3263023" y="1492445"/>
                </a:lnTo>
                <a:lnTo>
                  <a:pt x="3263532" y="1490595"/>
                </a:lnTo>
                <a:lnTo>
                  <a:pt x="3266763" y="1474077"/>
                </a:lnTo>
                <a:lnTo>
                  <a:pt x="3189119" y="1474077"/>
                </a:lnTo>
                <a:lnTo>
                  <a:pt x="3189673" y="1471250"/>
                </a:lnTo>
                <a:close/>
              </a:path>
              <a:path w="3324859" h="1714500">
                <a:moveTo>
                  <a:pt x="3190645" y="1468540"/>
                </a:moveTo>
                <a:lnTo>
                  <a:pt x="3189673" y="1471250"/>
                </a:lnTo>
                <a:lnTo>
                  <a:pt x="3189119" y="1474077"/>
                </a:lnTo>
                <a:lnTo>
                  <a:pt x="3190645" y="1468540"/>
                </a:lnTo>
                <a:close/>
              </a:path>
              <a:path w="3324859" h="1714500">
                <a:moveTo>
                  <a:pt x="3267846" y="1468540"/>
                </a:moveTo>
                <a:lnTo>
                  <a:pt x="3190645" y="1468540"/>
                </a:lnTo>
                <a:lnTo>
                  <a:pt x="3189119" y="1474077"/>
                </a:lnTo>
                <a:lnTo>
                  <a:pt x="3266763" y="1474077"/>
                </a:lnTo>
                <a:lnTo>
                  <a:pt x="3267846" y="1468540"/>
                </a:lnTo>
                <a:close/>
              </a:path>
              <a:path w="3324859" h="1714500">
                <a:moveTo>
                  <a:pt x="2276093" y="76196"/>
                </a:moveTo>
                <a:lnTo>
                  <a:pt x="1659930" y="76196"/>
                </a:lnTo>
                <a:lnTo>
                  <a:pt x="1734986" y="77407"/>
                </a:lnTo>
                <a:lnTo>
                  <a:pt x="1809638" y="80963"/>
                </a:lnTo>
                <a:lnTo>
                  <a:pt x="1884024" y="86787"/>
                </a:lnTo>
                <a:lnTo>
                  <a:pt x="1957995" y="94804"/>
                </a:lnTo>
                <a:lnTo>
                  <a:pt x="2031399" y="104937"/>
                </a:lnTo>
                <a:lnTo>
                  <a:pt x="2104081" y="117114"/>
                </a:lnTo>
                <a:lnTo>
                  <a:pt x="2175889" y="131258"/>
                </a:lnTo>
                <a:lnTo>
                  <a:pt x="2246671" y="147290"/>
                </a:lnTo>
                <a:lnTo>
                  <a:pt x="2316274" y="165136"/>
                </a:lnTo>
                <a:lnTo>
                  <a:pt x="2384545" y="184716"/>
                </a:lnTo>
                <a:lnTo>
                  <a:pt x="2451332" y="205953"/>
                </a:lnTo>
                <a:lnTo>
                  <a:pt x="2516480" y="228766"/>
                </a:lnTo>
                <a:lnTo>
                  <a:pt x="2579837" y="253076"/>
                </a:lnTo>
                <a:lnTo>
                  <a:pt x="2641246" y="278801"/>
                </a:lnTo>
                <a:lnTo>
                  <a:pt x="2700559" y="305860"/>
                </a:lnTo>
                <a:lnTo>
                  <a:pt x="2757618" y="334170"/>
                </a:lnTo>
                <a:lnTo>
                  <a:pt x="2812267" y="363644"/>
                </a:lnTo>
                <a:lnTo>
                  <a:pt x="2864355" y="394195"/>
                </a:lnTo>
                <a:lnTo>
                  <a:pt x="2913727" y="425734"/>
                </a:lnTo>
                <a:lnTo>
                  <a:pt x="2960227" y="458170"/>
                </a:lnTo>
                <a:lnTo>
                  <a:pt x="3003702" y="491406"/>
                </a:lnTo>
                <a:lnTo>
                  <a:pt x="3043999" y="525341"/>
                </a:lnTo>
                <a:lnTo>
                  <a:pt x="3080967" y="559873"/>
                </a:lnTo>
                <a:lnTo>
                  <a:pt x="3114462" y="594889"/>
                </a:lnTo>
                <a:lnTo>
                  <a:pt x="3144343" y="630274"/>
                </a:lnTo>
                <a:lnTo>
                  <a:pt x="3170476" y="665907"/>
                </a:lnTo>
                <a:lnTo>
                  <a:pt x="3192744" y="701664"/>
                </a:lnTo>
                <a:lnTo>
                  <a:pt x="3211046" y="737421"/>
                </a:lnTo>
                <a:lnTo>
                  <a:pt x="3225302" y="773064"/>
                </a:lnTo>
                <a:lnTo>
                  <a:pt x="3238755" y="825103"/>
                </a:lnTo>
                <a:lnTo>
                  <a:pt x="3243247" y="877439"/>
                </a:lnTo>
                <a:lnTo>
                  <a:pt x="3242330" y="954335"/>
                </a:lnTo>
                <a:lnTo>
                  <a:pt x="3239717" y="1031350"/>
                </a:lnTo>
                <a:lnTo>
                  <a:pt x="3235509" y="1107166"/>
                </a:lnTo>
                <a:lnTo>
                  <a:pt x="3229819" y="1181152"/>
                </a:lnTo>
                <a:lnTo>
                  <a:pt x="3222764" y="1252673"/>
                </a:lnTo>
                <a:lnTo>
                  <a:pt x="3214463" y="1321095"/>
                </a:lnTo>
                <a:lnTo>
                  <a:pt x="3205036" y="1385777"/>
                </a:lnTo>
                <a:lnTo>
                  <a:pt x="3194659" y="1445802"/>
                </a:lnTo>
                <a:lnTo>
                  <a:pt x="3189673" y="1471250"/>
                </a:lnTo>
                <a:lnTo>
                  <a:pt x="3190645" y="1468540"/>
                </a:lnTo>
                <a:lnTo>
                  <a:pt x="3267846" y="1468540"/>
                </a:lnTo>
                <a:lnTo>
                  <a:pt x="3269709" y="1458991"/>
                </a:lnTo>
                <a:lnTo>
                  <a:pt x="3280443" y="1396753"/>
                </a:lnTo>
                <a:lnTo>
                  <a:pt x="3290110" y="1330262"/>
                </a:lnTo>
                <a:lnTo>
                  <a:pt x="3298597" y="1260144"/>
                </a:lnTo>
                <a:lnTo>
                  <a:pt x="3305796" y="1186986"/>
                </a:lnTo>
                <a:lnTo>
                  <a:pt x="3311592" y="1111382"/>
                </a:lnTo>
                <a:lnTo>
                  <a:pt x="3315874" y="1033924"/>
                </a:lnTo>
                <a:lnTo>
                  <a:pt x="3318525" y="955211"/>
                </a:lnTo>
                <a:lnTo>
                  <a:pt x="3319412" y="875149"/>
                </a:lnTo>
                <a:lnTo>
                  <a:pt x="3318687" y="853249"/>
                </a:lnTo>
                <a:lnTo>
                  <a:pt x="3313381" y="809699"/>
                </a:lnTo>
                <a:lnTo>
                  <a:pt x="3295934" y="744472"/>
                </a:lnTo>
                <a:lnTo>
                  <a:pt x="3278762" y="702480"/>
                </a:lnTo>
                <a:lnTo>
                  <a:pt x="3257323" y="661216"/>
                </a:lnTo>
                <a:lnTo>
                  <a:pt x="3231832" y="620721"/>
                </a:lnTo>
                <a:lnTo>
                  <a:pt x="3202486" y="581021"/>
                </a:lnTo>
                <a:lnTo>
                  <a:pt x="3169462" y="542149"/>
                </a:lnTo>
                <a:lnTo>
                  <a:pt x="3132927" y="504135"/>
                </a:lnTo>
                <a:lnTo>
                  <a:pt x="3093036" y="467017"/>
                </a:lnTo>
                <a:lnTo>
                  <a:pt x="3049941" y="430838"/>
                </a:lnTo>
                <a:lnTo>
                  <a:pt x="3003787" y="395649"/>
                </a:lnTo>
                <a:lnTo>
                  <a:pt x="2954719" y="361500"/>
                </a:lnTo>
                <a:lnTo>
                  <a:pt x="2902880" y="328451"/>
                </a:lnTo>
                <a:lnTo>
                  <a:pt x="2848414" y="296562"/>
                </a:lnTo>
                <a:lnTo>
                  <a:pt x="2791462" y="265898"/>
                </a:lnTo>
                <a:lnTo>
                  <a:pt x="2732167" y="236526"/>
                </a:lnTo>
                <a:lnTo>
                  <a:pt x="2670671" y="208511"/>
                </a:lnTo>
                <a:lnTo>
                  <a:pt x="2607116" y="181926"/>
                </a:lnTo>
                <a:lnTo>
                  <a:pt x="2541647" y="156842"/>
                </a:lnTo>
                <a:lnTo>
                  <a:pt x="2474407" y="133330"/>
                </a:lnTo>
                <a:lnTo>
                  <a:pt x="2405537" y="111465"/>
                </a:lnTo>
                <a:lnTo>
                  <a:pt x="2335183" y="91319"/>
                </a:lnTo>
                <a:lnTo>
                  <a:pt x="2276093" y="76196"/>
                </a:lnTo>
                <a:close/>
              </a:path>
              <a:path w="3324859" h="1714500">
                <a:moveTo>
                  <a:pt x="74997" y="271659"/>
                </a:moveTo>
                <a:lnTo>
                  <a:pt x="74492" y="272326"/>
                </a:lnTo>
                <a:lnTo>
                  <a:pt x="73687" y="274187"/>
                </a:lnTo>
                <a:lnTo>
                  <a:pt x="74954" y="271861"/>
                </a:lnTo>
                <a:lnTo>
                  <a:pt x="74997" y="271659"/>
                </a:lnTo>
                <a:close/>
              </a:path>
              <a:path w="3324859" h="1714500">
                <a:moveTo>
                  <a:pt x="74786" y="271646"/>
                </a:moveTo>
                <a:lnTo>
                  <a:pt x="73511" y="273622"/>
                </a:lnTo>
                <a:lnTo>
                  <a:pt x="74492" y="272326"/>
                </a:lnTo>
                <a:lnTo>
                  <a:pt x="74786" y="271646"/>
                </a:lnTo>
                <a:close/>
              </a:path>
              <a:path w="3324859" h="1714500">
                <a:moveTo>
                  <a:pt x="75308" y="271249"/>
                </a:moveTo>
                <a:lnTo>
                  <a:pt x="74954" y="271861"/>
                </a:lnTo>
                <a:lnTo>
                  <a:pt x="74656" y="273230"/>
                </a:lnTo>
                <a:lnTo>
                  <a:pt x="75308" y="271249"/>
                </a:lnTo>
                <a:close/>
              </a:path>
              <a:path w="3324859" h="1714500">
                <a:moveTo>
                  <a:pt x="75032" y="271077"/>
                </a:moveTo>
                <a:lnTo>
                  <a:pt x="73173" y="273138"/>
                </a:lnTo>
                <a:lnTo>
                  <a:pt x="74801" y="271612"/>
                </a:lnTo>
                <a:lnTo>
                  <a:pt x="75032" y="271077"/>
                </a:lnTo>
                <a:close/>
              </a:path>
              <a:path w="3324859" h="1714500">
                <a:moveTo>
                  <a:pt x="75058" y="271379"/>
                </a:moveTo>
                <a:lnTo>
                  <a:pt x="74808" y="271612"/>
                </a:lnTo>
                <a:lnTo>
                  <a:pt x="74492" y="272326"/>
                </a:lnTo>
                <a:lnTo>
                  <a:pt x="74997" y="271659"/>
                </a:lnTo>
                <a:lnTo>
                  <a:pt x="75058" y="271379"/>
                </a:lnTo>
                <a:close/>
              </a:path>
              <a:path w="3324859" h="1714500">
                <a:moveTo>
                  <a:pt x="75232" y="271348"/>
                </a:moveTo>
                <a:lnTo>
                  <a:pt x="75032" y="271612"/>
                </a:lnTo>
                <a:lnTo>
                  <a:pt x="74954" y="271861"/>
                </a:lnTo>
                <a:lnTo>
                  <a:pt x="75232" y="271348"/>
                </a:lnTo>
                <a:close/>
              </a:path>
              <a:path w="3324859" h="1714500">
                <a:moveTo>
                  <a:pt x="75357" y="271100"/>
                </a:moveTo>
                <a:lnTo>
                  <a:pt x="75091" y="271348"/>
                </a:lnTo>
                <a:lnTo>
                  <a:pt x="74997" y="271659"/>
                </a:lnTo>
                <a:lnTo>
                  <a:pt x="75287" y="271249"/>
                </a:lnTo>
                <a:lnTo>
                  <a:pt x="75357" y="271100"/>
                </a:lnTo>
                <a:close/>
              </a:path>
              <a:path w="3324859" h="1714500">
                <a:moveTo>
                  <a:pt x="75152" y="270944"/>
                </a:moveTo>
                <a:lnTo>
                  <a:pt x="75032" y="271077"/>
                </a:lnTo>
                <a:lnTo>
                  <a:pt x="74796" y="271623"/>
                </a:lnTo>
                <a:lnTo>
                  <a:pt x="75043" y="271249"/>
                </a:lnTo>
                <a:lnTo>
                  <a:pt x="75152" y="270944"/>
                </a:lnTo>
                <a:close/>
              </a:path>
              <a:path w="3324859" h="1714500">
                <a:moveTo>
                  <a:pt x="75108" y="271147"/>
                </a:moveTo>
                <a:lnTo>
                  <a:pt x="74808" y="271612"/>
                </a:lnTo>
                <a:lnTo>
                  <a:pt x="75058" y="271379"/>
                </a:lnTo>
                <a:lnTo>
                  <a:pt x="75108" y="271147"/>
                </a:lnTo>
                <a:close/>
              </a:path>
              <a:path w="3324859" h="1714500">
                <a:moveTo>
                  <a:pt x="75319" y="270820"/>
                </a:moveTo>
                <a:lnTo>
                  <a:pt x="75153" y="271077"/>
                </a:lnTo>
                <a:lnTo>
                  <a:pt x="75058" y="271379"/>
                </a:lnTo>
                <a:lnTo>
                  <a:pt x="75307" y="271147"/>
                </a:lnTo>
                <a:lnTo>
                  <a:pt x="75433" y="270866"/>
                </a:lnTo>
                <a:close/>
              </a:path>
              <a:path w="3324859" h="1714500">
                <a:moveTo>
                  <a:pt x="75573" y="270898"/>
                </a:moveTo>
                <a:lnTo>
                  <a:pt x="75381" y="271077"/>
                </a:lnTo>
                <a:lnTo>
                  <a:pt x="75308" y="271249"/>
                </a:lnTo>
                <a:lnTo>
                  <a:pt x="75573" y="270898"/>
                </a:lnTo>
                <a:close/>
              </a:path>
              <a:path w="3324859" h="1714500">
                <a:moveTo>
                  <a:pt x="75269" y="270814"/>
                </a:moveTo>
                <a:lnTo>
                  <a:pt x="75108" y="271147"/>
                </a:lnTo>
                <a:lnTo>
                  <a:pt x="75269" y="270898"/>
                </a:lnTo>
                <a:close/>
              </a:path>
              <a:path w="3324859" h="1714500">
                <a:moveTo>
                  <a:pt x="75444" y="270834"/>
                </a:moveTo>
                <a:lnTo>
                  <a:pt x="75357" y="271100"/>
                </a:lnTo>
                <a:lnTo>
                  <a:pt x="75477" y="270898"/>
                </a:lnTo>
                <a:close/>
              </a:path>
              <a:path w="3324859" h="1714500">
                <a:moveTo>
                  <a:pt x="75509" y="270841"/>
                </a:moveTo>
                <a:lnTo>
                  <a:pt x="75378" y="271080"/>
                </a:lnTo>
                <a:lnTo>
                  <a:pt x="75524" y="270944"/>
                </a:lnTo>
                <a:close/>
              </a:path>
              <a:path w="3324859" h="1714500">
                <a:moveTo>
                  <a:pt x="75152" y="270801"/>
                </a:moveTo>
                <a:lnTo>
                  <a:pt x="75032" y="271077"/>
                </a:lnTo>
                <a:lnTo>
                  <a:pt x="75152" y="270944"/>
                </a:lnTo>
                <a:lnTo>
                  <a:pt x="75152" y="270801"/>
                </a:lnTo>
                <a:close/>
              </a:path>
              <a:path w="3324859" h="1714500">
                <a:moveTo>
                  <a:pt x="75766" y="270644"/>
                </a:moveTo>
                <a:lnTo>
                  <a:pt x="75621" y="270853"/>
                </a:lnTo>
                <a:lnTo>
                  <a:pt x="75766" y="270644"/>
                </a:lnTo>
                <a:close/>
              </a:path>
              <a:path w="3324859" h="1714500">
                <a:moveTo>
                  <a:pt x="75804" y="270298"/>
                </a:moveTo>
                <a:lnTo>
                  <a:pt x="75695" y="270498"/>
                </a:lnTo>
                <a:lnTo>
                  <a:pt x="75608" y="270852"/>
                </a:lnTo>
                <a:lnTo>
                  <a:pt x="75804" y="270298"/>
                </a:lnTo>
                <a:close/>
              </a:path>
              <a:path w="3324859" h="1714500">
                <a:moveTo>
                  <a:pt x="75813" y="270211"/>
                </a:moveTo>
                <a:lnTo>
                  <a:pt x="75633" y="270411"/>
                </a:lnTo>
                <a:lnTo>
                  <a:pt x="75509" y="270841"/>
                </a:lnTo>
                <a:lnTo>
                  <a:pt x="75742" y="270411"/>
                </a:lnTo>
                <a:lnTo>
                  <a:pt x="75813" y="270211"/>
                </a:lnTo>
                <a:close/>
              </a:path>
              <a:path w="3324859" h="1714500">
                <a:moveTo>
                  <a:pt x="75952" y="268949"/>
                </a:moveTo>
                <a:lnTo>
                  <a:pt x="75369" y="270298"/>
                </a:lnTo>
                <a:lnTo>
                  <a:pt x="75269" y="270814"/>
                </a:lnTo>
                <a:lnTo>
                  <a:pt x="75458" y="270605"/>
                </a:lnTo>
                <a:lnTo>
                  <a:pt x="75583" y="270411"/>
                </a:lnTo>
                <a:lnTo>
                  <a:pt x="75896" y="269459"/>
                </a:lnTo>
                <a:lnTo>
                  <a:pt x="75952" y="268949"/>
                </a:lnTo>
                <a:close/>
              </a:path>
              <a:path w="3324859" h="1714500">
                <a:moveTo>
                  <a:pt x="1659272" y="0"/>
                </a:moveTo>
                <a:lnTo>
                  <a:pt x="1506796" y="1322"/>
                </a:lnTo>
                <a:lnTo>
                  <a:pt x="1355528" y="5165"/>
                </a:lnTo>
                <a:lnTo>
                  <a:pt x="1206793" y="11353"/>
                </a:lnTo>
                <a:lnTo>
                  <a:pt x="1061467" y="19734"/>
                </a:lnTo>
                <a:lnTo>
                  <a:pt x="920871" y="30137"/>
                </a:lnTo>
                <a:lnTo>
                  <a:pt x="786175" y="42395"/>
                </a:lnTo>
                <a:lnTo>
                  <a:pt x="658541" y="56348"/>
                </a:lnTo>
                <a:lnTo>
                  <a:pt x="597733" y="63910"/>
                </a:lnTo>
                <a:lnTo>
                  <a:pt x="539121" y="71837"/>
                </a:lnTo>
                <a:lnTo>
                  <a:pt x="482847" y="80110"/>
                </a:lnTo>
                <a:lnTo>
                  <a:pt x="429049" y="88712"/>
                </a:lnTo>
                <a:lnTo>
                  <a:pt x="377865" y="97623"/>
                </a:lnTo>
                <a:lnTo>
                  <a:pt x="329427" y="106833"/>
                </a:lnTo>
                <a:lnTo>
                  <a:pt x="283864" y="116328"/>
                </a:lnTo>
                <a:lnTo>
                  <a:pt x="241296" y="126099"/>
                </a:lnTo>
                <a:lnTo>
                  <a:pt x="201830" y="136149"/>
                </a:lnTo>
                <a:lnTo>
                  <a:pt x="132556" y="157151"/>
                </a:lnTo>
                <a:lnTo>
                  <a:pt x="76363" y="179865"/>
                </a:lnTo>
                <a:lnTo>
                  <a:pt x="35629" y="204162"/>
                </a:lnTo>
                <a:lnTo>
                  <a:pt x="5656" y="239787"/>
                </a:lnTo>
                <a:lnTo>
                  <a:pt x="0" y="262514"/>
                </a:lnTo>
                <a:lnTo>
                  <a:pt x="75152" y="270801"/>
                </a:lnTo>
                <a:lnTo>
                  <a:pt x="75268" y="270411"/>
                </a:lnTo>
                <a:lnTo>
                  <a:pt x="76332" y="265510"/>
                </a:lnTo>
                <a:lnTo>
                  <a:pt x="80783" y="265510"/>
                </a:lnTo>
                <a:lnTo>
                  <a:pt x="84581" y="262489"/>
                </a:lnTo>
                <a:lnTo>
                  <a:pt x="85431" y="262489"/>
                </a:lnTo>
                <a:lnTo>
                  <a:pt x="95584" y="255649"/>
                </a:lnTo>
                <a:lnTo>
                  <a:pt x="133257" y="238084"/>
                </a:lnTo>
                <a:lnTo>
                  <a:pt x="188913" y="219020"/>
                </a:lnTo>
                <a:lnTo>
                  <a:pt x="260070" y="199950"/>
                </a:lnTo>
                <a:lnTo>
                  <a:pt x="300894" y="190600"/>
                </a:lnTo>
                <a:lnTo>
                  <a:pt x="344959" y="181433"/>
                </a:lnTo>
                <a:lnTo>
                  <a:pt x="392089" y="172485"/>
                </a:lnTo>
                <a:lnTo>
                  <a:pt x="442114" y="163783"/>
                </a:lnTo>
                <a:lnTo>
                  <a:pt x="494872" y="155355"/>
                </a:lnTo>
                <a:lnTo>
                  <a:pt x="550200" y="147227"/>
                </a:lnTo>
                <a:lnTo>
                  <a:pt x="607942" y="139423"/>
                </a:lnTo>
                <a:lnTo>
                  <a:pt x="667942" y="131965"/>
                </a:lnTo>
                <a:lnTo>
                  <a:pt x="794100" y="118182"/>
                </a:lnTo>
                <a:lnTo>
                  <a:pt x="927449" y="106052"/>
                </a:lnTo>
                <a:lnTo>
                  <a:pt x="1066777" y="95750"/>
                </a:lnTo>
                <a:lnTo>
                  <a:pt x="1210876" y="87444"/>
                </a:lnTo>
                <a:lnTo>
                  <a:pt x="1358694" y="81299"/>
                </a:lnTo>
                <a:lnTo>
                  <a:pt x="1508729" y="77496"/>
                </a:lnTo>
                <a:lnTo>
                  <a:pt x="2276093" y="76196"/>
                </a:lnTo>
                <a:lnTo>
                  <a:pt x="2263489" y="72970"/>
                </a:lnTo>
                <a:lnTo>
                  <a:pt x="2190598" y="56490"/>
                </a:lnTo>
                <a:lnTo>
                  <a:pt x="2116655" y="41959"/>
                </a:lnTo>
                <a:lnTo>
                  <a:pt x="2041804" y="29451"/>
                </a:lnTo>
                <a:lnTo>
                  <a:pt x="1966188" y="19046"/>
                </a:lnTo>
                <a:lnTo>
                  <a:pt x="1889954" y="10819"/>
                </a:lnTo>
                <a:lnTo>
                  <a:pt x="1813245" y="4850"/>
                </a:lnTo>
                <a:lnTo>
                  <a:pt x="1736205" y="1217"/>
                </a:lnTo>
                <a:lnTo>
                  <a:pt x="1659272" y="0"/>
                </a:lnTo>
                <a:close/>
              </a:path>
              <a:path w="3324859" h="1714500">
                <a:moveTo>
                  <a:pt x="78377" y="268281"/>
                </a:moveTo>
                <a:lnTo>
                  <a:pt x="77555" y="268281"/>
                </a:lnTo>
                <a:lnTo>
                  <a:pt x="75876" y="270498"/>
                </a:lnTo>
                <a:lnTo>
                  <a:pt x="75756" y="270727"/>
                </a:lnTo>
                <a:lnTo>
                  <a:pt x="78377" y="268281"/>
                </a:lnTo>
                <a:close/>
              </a:path>
              <a:path w="3324859" h="1714500">
                <a:moveTo>
                  <a:pt x="76332" y="265510"/>
                </a:moveTo>
                <a:lnTo>
                  <a:pt x="75215" y="270654"/>
                </a:lnTo>
                <a:lnTo>
                  <a:pt x="75952" y="268949"/>
                </a:lnTo>
                <a:lnTo>
                  <a:pt x="76332" y="265510"/>
                </a:lnTo>
                <a:close/>
              </a:path>
              <a:path w="3324859" h="1714500">
                <a:moveTo>
                  <a:pt x="77555" y="268281"/>
                </a:moveTo>
                <a:lnTo>
                  <a:pt x="75909" y="270105"/>
                </a:lnTo>
                <a:lnTo>
                  <a:pt x="75766" y="270644"/>
                </a:lnTo>
                <a:lnTo>
                  <a:pt x="77555" y="268281"/>
                </a:lnTo>
                <a:close/>
              </a:path>
              <a:path w="3324859" h="1714500">
                <a:moveTo>
                  <a:pt x="75834" y="270022"/>
                </a:moveTo>
                <a:lnTo>
                  <a:pt x="75656" y="270298"/>
                </a:lnTo>
                <a:lnTo>
                  <a:pt x="75554" y="270498"/>
                </a:lnTo>
                <a:lnTo>
                  <a:pt x="75735" y="270298"/>
                </a:lnTo>
                <a:lnTo>
                  <a:pt x="75834" y="270022"/>
                </a:lnTo>
                <a:close/>
              </a:path>
              <a:path w="3324859" h="1714500">
                <a:moveTo>
                  <a:pt x="75896" y="269459"/>
                </a:moveTo>
                <a:lnTo>
                  <a:pt x="75583" y="270411"/>
                </a:lnTo>
                <a:lnTo>
                  <a:pt x="75780" y="270105"/>
                </a:lnTo>
                <a:lnTo>
                  <a:pt x="75896" y="269459"/>
                </a:lnTo>
                <a:close/>
              </a:path>
              <a:path w="3324859" h="1714500">
                <a:moveTo>
                  <a:pt x="76598" y="268838"/>
                </a:moveTo>
                <a:lnTo>
                  <a:pt x="75834" y="270022"/>
                </a:lnTo>
                <a:lnTo>
                  <a:pt x="75813" y="270211"/>
                </a:lnTo>
                <a:lnTo>
                  <a:pt x="76598" y="268838"/>
                </a:lnTo>
                <a:close/>
              </a:path>
              <a:path w="3324859" h="1714500">
                <a:moveTo>
                  <a:pt x="77052" y="268838"/>
                </a:moveTo>
                <a:lnTo>
                  <a:pt x="76598" y="268838"/>
                </a:lnTo>
                <a:lnTo>
                  <a:pt x="75909" y="270105"/>
                </a:lnTo>
                <a:lnTo>
                  <a:pt x="77052" y="268838"/>
                </a:lnTo>
                <a:close/>
              </a:path>
              <a:path w="3324859" h="1714500">
                <a:moveTo>
                  <a:pt x="78811" y="267876"/>
                </a:moveTo>
                <a:lnTo>
                  <a:pt x="76417" y="267876"/>
                </a:lnTo>
                <a:lnTo>
                  <a:pt x="75896" y="269459"/>
                </a:lnTo>
                <a:lnTo>
                  <a:pt x="75834" y="270022"/>
                </a:lnTo>
                <a:lnTo>
                  <a:pt x="76598" y="268838"/>
                </a:lnTo>
                <a:lnTo>
                  <a:pt x="77052" y="268838"/>
                </a:lnTo>
                <a:lnTo>
                  <a:pt x="77555" y="268281"/>
                </a:lnTo>
                <a:lnTo>
                  <a:pt x="78377" y="268281"/>
                </a:lnTo>
                <a:lnTo>
                  <a:pt x="78811" y="267876"/>
                </a:lnTo>
                <a:close/>
              </a:path>
              <a:path w="3324859" h="1714500">
                <a:moveTo>
                  <a:pt x="76417" y="267876"/>
                </a:moveTo>
                <a:lnTo>
                  <a:pt x="76000" y="268838"/>
                </a:lnTo>
                <a:lnTo>
                  <a:pt x="75896" y="269459"/>
                </a:lnTo>
                <a:lnTo>
                  <a:pt x="76417" y="267876"/>
                </a:lnTo>
                <a:close/>
              </a:path>
              <a:path w="3324859" h="1714500">
                <a:moveTo>
                  <a:pt x="80783" y="265510"/>
                </a:moveTo>
                <a:lnTo>
                  <a:pt x="76332" y="265510"/>
                </a:lnTo>
                <a:lnTo>
                  <a:pt x="75952" y="268949"/>
                </a:lnTo>
                <a:lnTo>
                  <a:pt x="76417" y="267876"/>
                </a:lnTo>
                <a:lnTo>
                  <a:pt x="78811" y="267876"/>
                </a:lnTo>
                <a:lnTo>
                  <a:pt x="80568" y="266236"/>
                </a:lnTo>
                <a:lnTo>
                  <a:pt x="79870" y="266236"/>
                </a:lnTo>
                <a:lnTo>
                  <a:pt x="80783" y="265510"/>
                </a:lnTo>
                <a:close/>
              </a:path>
              <a:path w="3324859" h="1714500">
                <a:moveTo>
                  <a:pt x="84581" y="262489"/>
                </a:moveTo>
                <a:lnTo>
                  <a:pt x="79870" y="266236"/>
                </a:lnTo>
                <a:lnTo>
                  <a:pt x="82379" y="264546"/>
                </a:lnTo>
                <a:lnTo>
                  <a:pt x="84581" y="262489"/>
                </a:lnTo>
                <a:close/>
              </a:path>
              <a:path w="3324859" h="1714500">
                <a:moveTo>
                  <a:pt x="82379" y="264546"/>
                </a:moveTo>
                <a:lnTo>
                  <a:pt x="79870" y="266236"/>
                </a:lnTo>
                <a:lnTo>
                  <a:pt x="80568" y="266236"/>
                </a:lnTo>
                <a:lnTo>
                  <a:pt x="82379" y="264546"/>
                </a:lnTo>
                <a:close/>
              </a:path>
              <a:path w="3324859" h="1714500">
                <a:moveTo>
                  <a:pt x="85431" y="262489"/>
                </a:moveTo>
                <a:lnTo>
                  <a:pt x="84581" y="262489"/>
                </a:lnTo>
                <a:lnTo>
                  <a:pt x="82379" y="264546"/>
                </a:lnTo>
                <a:lnTo>
                  <a:pt x="85431" y="262489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9384544" y="2307335"/>
            <a:ext cx="407670" cy="3028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i="1" spc="-30" dirty="0">
                <a:solidFill>
                  <a:srgbClr val="C00000"/>
                </a:solidFill>
                <a:latin typeface="Calibri"/>
                <a:cs typeface="Calibri"/>
              </a:rPr>
              <a:t>F</a:t>
            </a:r>
            <a:r>
              <a:rPr sz="1800" i="1" spc="-5" dirty="0">
                <a:solidFill>
                  <a:srgbClr val="C00000"/>
                </a:solidFill>
                <a:latin typeface="Calibri"/>
                <a:cs typeface="Calibri"/>
              </a:rPr>
              <a:t>a</a:t>
            </a:r>
            <a:r>
              <a:rPr sz="1800" i="1" spc="-25" dirty="0">
                <a:solidFill>
                  <a:srgbClr val="C00000"/>
                </a:solidFill>
                <a:latin typeface="Calibri"/>
                <a:cs typeface="Calibri"/>
              </a:rPr>
              <a:t>s</a:t>
            </a:r>
            <a:r>
              <a:rPr sz="1800" i="1" dirty="0">
                <a:solidFill>
                  <a:srgbClr val="C00000"/>
                </a:solidFill>
                <a:latin typeface="Calibri"/>
                <a:cs typeface="Calibri"/>
              </a:rPr>
              <a:t>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136915" y="4255536"/>
            <a:ext cx="1236980" cy="995680"/>
          </a:xfrm>
          <a:custGeom>
            <a:avLst/>
            <a:gdLst/>
            <a:ahLst/>
            <a:cxnLst/>
            <a:rect l="l" t="t" r="r" b="b"/>
            <a:pathLst>
              <a:path w="1236980" h="995679">
                <a:moveTo>
                  <a:pt x="1005530" y="0"/>
                </a:moveTo>
                <a:lnTo>
                  <a:pt x="960167" y="665"/>
                </a:lnTo>
                <a:lnTo>
                  <a:pt x="913794" y="2668"/>
                </a:lnTo>
                <a:lnTo>
                  <a:pt x="867628" y="5963"/>
                </a:lnTo>
                <a:lnTo>
                  <a:pt x="821755" y="10506"/>
                </a:lnTo>
                <a:lnTo>
                  <a:pt x="776258" y="16254"/>
                </a:lnTo>
                <a:lnTo>
                  <a:pt x="731221" y="23163"/>
                </a:lnTo>
                <a:lnTo>
                  <a:pt x="643362" y="40198"/>
                </a:lnTo>
                <a:lnTo>
                  <a:pt x="557866" y="61448"/>
                </a:lnTo>
                <a:lnTo>
                  <a:pt x="475910" y="86512"/>
                </a:lnTo>
                <a:lnTo>
                  <a:pt x="435965" y="100548"/>
                </a:lnTo>
                <a:lnTo>
                  <a:pt x="397651" y="115267"/>
                </a:lnTo>
                <a:lnTo>
                  <a:pt x="360550" y="130788"/>
                </a:lnTo>
                <a:lnTo>
                  <a:pt x="324749" y="147074"/>
                </a:lnTo>
                <a:lnTo>
                  <a:pt x="290327" y="164092"/>
                </a:lnTo>
                <a:lnTo>
                  <a:pt x="225949" y="200202"/>
                </a:lnTo>
                <a:lnTo>
                  <a:pt x="168067" y="238899"/>
                </a:lnTo>
                <a:lnTo>
                  <a:pt x="117331" y="280027"/>
                </a:lnTo>
                <a:lnTo>
                  <a:pt x="74427" y="323526"/>
                </a:lnTo>
                <a:lnTo>
                  <a:pt x="40144" y="369458"/>
                </a:lnTo>
                <a:lnTo>
                  <a:pt x="15517" y="417964"/>
                </a:lnTo>
                <a:lnTo>
                  <a:pt x="2013" y="469018"/>
                </a:lnTo>
                <a:lnTo>
                  <a:pt x="0" y="495305"/>
                </a:lnTo>
                <a:lnTo>
                  <a:pt x="758" y="520757"/>
                </a:lnTo>
                <a:lnTo>
                  <a:pt x="7703" y="569131"/>
                </a:lnTo>
                <a:lnTo>
                  <a:pt x="21233" y="616421"/>
                </a:lnTo>
                <a:lnTo>
                  <a:pt x="40737" y="662244"/>
                </a:lnTo>
                <a:lnTo>
                  <a:pt x="65648" y="706296"/>
                </a:lnTo>
                <a:lnTo>
                  <a:pt x="111477" y="767791"/>
                </a:lnTo>
                <a:lnTo>
                  <a:pt x="147719" y="806371"/>
                </a:lnTo>
                <a:lnTo>
                  <a:pt x="187730" y="842247"/>
                </a:lnTo>
                <a:lnTo>
                  <a:pt x="231104" y="875144"/>
                </a:lnTo>
                <a:lnTo>
                  <a:pt x="277443" y="904769"/>
                </a:lnTo>
                <a:lnTo>
                  <a:pt x="326359" y="930813"/>
                </a:lnTo>
                <a:lnTo>
                  <a:pt x="377476" y="952957"/>
                </a:lnTo>
                <a:lnTo>
                  <a:pt x="430412" y="970861"/>
                </a:lnTo>
                <a:lnTo>
                  <a:pt x="485612" y="984361"/>
                </a:lnTo>
                <a:lnTo>
                  <a:pt x="541115" y="992640"/>
                </a:lnTo>
                <a:lnTo>
                  <a:pt x="597287" y="995555"/>
                </a:lnTo>
                <a:lnTo>
                  <a:pt x="626039" y="994479"/>
                </a:lnTo>
                <a:lnTo>
                  <a:pt x="684150" y="985544"/>
                </a:lnTo>
                <a:lnTo>
                  <a:pt x="740980" y="968160"/>
                </a:lnTo>
                <a:lnTo>
                  <a:pt x="796057" y="943108"/>
                </a:lnTo>
                <a:lnTo>
                  <a:pt x="836146" y="919379"/>
                </a:lnTo>
                <a:lnTo>
                  <a:pt x="599220" y="919379"/>
                </a:lnTo>
                <a:lnTo>
                  <a:pt x="574859" y="918808"/>
                </a:lnTo>
                <a:lnTo>
                  <a:pt x="526148" y="914045"/>
                </a:lnTo>
                <a:lnTo>
                  <a:pt x="477798" y="904687"/>
                </a:lnTo>
                <a:lnTo>
                  <a:pt x="407610" y="882968"/>
                </a:lnTo>
                <a:lnTo>
                  <a:pt x="362025" y="863475"/>
                </a:lnTo>
                <a:lnTo>
                  <a:pt x="318344" y="840477"/>
                </a:lnTo>
                <a:lnTo>
                  <a:pt x="277010" y="814324"/>
                </a:lnTo>
                <a:lnTo>
                  <a:pt x="238454" y="785383"/>
                </a:lnTo>
                <a:lnTo>
                  <a:pt x="203102" y="754035"/>
                </a:lnTo>
                <a:lnTo>
                  <a:pt x="171366" y="720676"/>
                </a:lnTo>
                <a:lnTo>
                  <a:pt x="143105" y="684913"/>
                </a:lnTo>
                <a:lnTo>
                  <a:pt x="119778" y="648635"/>
                </a:lnTo>
                <a:lnTo>
                  <a:pt x="101158" y="611571"/>
                </a:lnTo>
                <a:lnTo>
                  <a:pt x="87521" y="574109"/>
                </a:lnTo>
                <a:lnTo>
                  <a:pt x="79097" y="536590"/>
                </a:lnTo>
                <a:lnTo>
                  <a:pt x="76038" y="500258"/>
                </a:lnTo>
                <a:lnTo>
                  <a:pt x="76831" y="483463"/>
                </a:lnTo>
                <a:lnTo>
                  <a:pt x="92982" y="430696"/>
                </a:lnTo>
                <a:lnTo>
                  <a:pt x="115606" y="393839"/>
                </a:lnTo>
                <a:lnTo>
                  <a:pt x="147570" y="356501"/>
                </a:lnTo>
                <a:lnTo>
                  <a:pt x="188345" y="319469"/>
                </a:lnTo>
                <a:lnTo>
                  <a:pt x="237236" y="283418"/>
                </a:lnTo>
                <a:lnTo>
                  <a:pt x="293488" y="248907"/>
                </a:lnTo>
                <a:lnTo>
                  <a:pt x="356333" y="216420"/>
                </a:lnTo>
                <a:lnTo>
                  <a:pt x="425003" y="186389"/>
                </a:lnTo>
                <a:lnTo>
                  <a:pt x="461283" y="172420"/>
                </a:lnTo>
                <a:lnTo>
                  <a:pt x="498240" y="159367"/>
                </a:lnTo>
                <a:lnTo>
                  <a:pt x="576290" y="135387"/>
                </a:lnTo>
                <a:lnTo>
                  <a:pt x="657890" y="115001"/>
                </a:lnTo>
                <a:lnTo>
                  <a:pt x="742799" y="98479"/>
                </a:lnTo>
                <a:lnTo>
                  <a:pt x="785831" y="91851"/>
                </a:lnTo>
                <a:lnTo>
                  <a:pt x="829288" y="86333"/>
                </a:lnTo>
                <a:lnTo>
                  <a:pt x="873078" y="81968"/>
                </a:lnTo>
                <a:lnTo>
                  <a:pt x="917108" y="78797"/>
                </a:lnTo>
                <a:lnTo>
                  <a:pt x="961286" y="76857"/>
                </a:lnTo>
                <a:lnTo>
                  <a:pt x="1006649" y="76191"/>
                </a:lnTo>
                <a:lnTo>
                  <a:pt x="1005530" y="0"/>
                </a:lnTo>
                <a:close/>
              </a:path>
              <a:path w="1236980" h="995679">
                <a:moveTo>
                  <a:pt x="1084208" y="454447"/>
                </a:moveTo>
                <a:lnTo>
                  <a:pt x="1063198" y="513043"/>
                </a:lnTo>
                <a:lnTo>
                  <a:pt x="1022358" y="599862"/>
                </a:lnTo>
                <a:lnTo>
                  <a:pt x="989988" y="654404"/>
                </a:lnTo>
                <a:lnTo>
                  <a:pt x="953685" y="705869"/>
                </a:lnTo>
                <a:lnTo>
                  <a:pt x="914815" y="752491"/>
                </a:lnTo>
                <a:lnTo>
                  <a:pt x="873432" y="794348"/>
                </a:lnTo>
                <a:lnTo>
                  <a:pt x="830026" y="830921"/>
                </a:lnTo>
                <a:lnTo>
                  <a:pt x="785108" y="861724"/>
                </a:lnTo>
                <a:lnTo>
                  <a:pt x="739186" y="886320"/>
                </a:lnTo>
                <a:lnTo>
                  <a:pt x="692744" y="904333"/>
                </a:lnTo>
                <a:lnTo>
                  <a:pt x="646195" y="915454"/>
                </a:lnTo>
                <a:lnTo>
                  <a:pt x="599220" y="919379"/>
                </a:lnTo>
                <a:lnTo>
                  <a:pt x="836146" y="919379"/>
                </a:lnTo>
                <a:lnTo>
                  <a:pt x="874606" y="892721"/>
                </a:lnTo>
                <a:lnTo>
                  <a:pt x="923798" y="851529"/>
                </a:lnTo>
                <a:lnTo>
                  <a:pt x="970087" y="804946"/>
                </a:lnTo>
                <a:lnTo>
                  <a:pt x="1013147" y="753520"/>
                </a:lnTo>
                <a:lnTo>
                  <a:pt x="1052208" y="698395"/>
                </a:lnTo>
                <a:lnTo>
                  <a:pt x="1087816" y="638872"/>
                </a:lnTo>
                <a:lnTo>
                  <a:pt x="1119102" y="576065"/>
                </a:lnTo>
                <a:lnTo>
                  <a:pt x="1145948" y="509791"/>
                </a:lnTo>
                <a:lnTo>
                  <a:pt x="1158373" y="472540"/>
                </a:lnTo>
                <a:lnTo>
                  <a:pt x="1160607" y="460173"/>
                </a:lnTo>
                <a:lnTo>
                  <a:pt x="1140935" y="457166"/>
                </a:lnTo>
                <a:lnTo>
                  <a:pt x="1083716" y="457166"/>
                </a:lnTo>
                <a:lnTo>
                  <a:pt x="1084208" y="454447"/>
                </a:lnTo>
                <a:close/>
              </a:path>
              <a:path w="1236980" h="995679">
                <a:moveTo>
                  <a:pt x="1217038" y="410133"/>
                </a:moveTo>
                <a:lnTo>
                  <a:pt x="1092214" y="410133"/>
                </a:lnTo>
                <a:lnTo>
                  <a:pt x="1167200" y="423683"/>
                </a:lnTo>
                <a:lnTo>
                  <a:pt x="1160607" y="460173"/>
                </a:lnTo>
                <a:lnTo>
                  <a:pt x="1236939" y="471840"/>
                </a:lnTo>
                <a:lnTo>
                  <a:pt x="1217038" y="410133"/>
                </a:lnTo>
                <a:close/>
              </a:path>
              <a:path w="1236980" h="995679">
                <a:moveTo>
                  <a:pt x="1092214" y="410133"/>
                </a:moveTo>
                <a:lnTo>
                  <a:pt x="1085254" y="448656"/>
                </a:lnTo>
                <a:lnTo>
                  <a:pt x="1160607" y="460173"/>
                </a:lnTo>
                <a:lnTo>
                  <a:pt x="1167200" y="423683"/>
                </a:lnTo>
                <a:lnTo>
                  <a:pt x="1092214" y="410133"/>
                </a:lnTo>
                <a:close/>
              </a:path>
              <a:path w="1236980" h="995679">
                <a:moveTo>
                  <a:pt x="1085099" y="451789"/>
                </a:moveTo>
                <a:lnTo>
                  <a:pt x="1084208" y="454447"/>
                </a:lnTo>
                <a:lnTo>
                  <a:pt x="1083716" y="457166"/>
                </a:lnTo>
                <a:lnTo>
                  <a:pt x="1085099" y="451789"/>
                </a:lnTo>
                <a:close/>
              </a:path>
              <a:path w="1236980" h="995679">
                <a:moveTo>
                  <a:pt x="1105754" y="451789"/>
                </a:moveTo>
                <a:lnTo>
                  <a:pt x="1085099" y="451789"/>
                </a:lnTo>
                <a:lnTo>
                  <a:pt x="1083716" y="457166"/>
                </a:lnTo>
                <a:lnTo>
                  <a:pt x="1140935" y="457166"/>
                </a:lnTo>
                <a:lnTo>
                  <a:pt x="1105754" y="451789"/>
                </a:lnTo>
                <a:close/>
              </a:path>
              <a:path w="1236980" h="995679">
                <a:moveTo>
                  <a:pt x="1085254" y="448656"/>
                </a:moveTo>
                <a:lnTo>
                  <a:pt x="1084208" y="454447"/>
                </a:lnTo>
                <a:lnTo>
                  <a:pt x="1085099" y="451789"/>
                </a:lnTo>
                <a:lnTo>
                  <a:pt x="1105754" y="451789"/>
                </a:lnTo>
                <a:lnTo>
                  <a:pt x="1085254" y="448656"/>
                </a:lnTo>
                <a:close/>
              </a:path>
              <a:path w="1236980" h="995679">
                <a:moveTo>
                  <a:pt x="1158489" y="228594"/>
                </a:moveTo>
                <a:lnTo>
                  <a:pt x="1010963" y="437301"/>
                </a:lnTo>
                <a:lnTo>
                  <a:pt x="1085254" y="448656"/>
                </a:lnTo>
                <a:lnTo>
                  <a:pt x="1092214" y="410133"/>
                </a:lnTo>
                <a:lnTo>
                  <a:pt x="1217038" y="410133"/>
                </a:lnTo>
                <a:lnTo>
                  <a:pt x="1158489" y="228594"/>
                </a:lnTo>
                <a:close/>
              </a:path>
            </a:pathLst>
          </a:custGeom>
          <a:solidFill>
            <a:srgbClr val="3333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362204" y="3074433"/>
            <a:ext cx="2743835" cy="419100"/>
          </a:xfrm>
          <a:custGeom>
            <a:avLst/>
            <a:gdLst/>
            <a:ahLst/>
            <a:cxnLst/>
            <a:rect l="l" t="t" r="r" b="b"/>
            <a:pathLst>
              <a:path w="2743835" h="419100">
                <a:moveTo>
                  <a:pt x="128017" y="197887"/>
                </a:moveTo>
                <a:lnTo>
                  <a:pt x="0" y="419098"/>
                </a:lnTo>
                <a:lnTo>
                  <a:pt x="253779" y="388785"/>
                </a:lnTo>
                <a:lnTo>
                  <a:pt x="226778" y="347800"/>
                </a:lnTo>
                <a:lnTo>
                  <a:pt x="177223" y="347800"/>
                </a:lnTo>
                <a:lnTo>
                  <a:pt x="140939" y="280793"/>
                </a:lnTo>
                <a:lnTo>
                  <a:pt x="171672" y="264152"/>
                </a:lnTo>
                <a:lnTo>
                  <a:pt x="128017" y="197887"/>
                </a:lnTo>
                <a:close/>
              </a:path>
              <a:path w="2743835" h="419100">
                <a:moveTo>
                  <a:pt x="171672" y="264152"/>
                </a:moveTo>
                <a:lnTo>
                  <a:pt x="140939" y="280793"/>
                </a:lnTo>
                <a:lnTo>
                  <a:pt x="177223" y="347800"/>
                </a:lnTo>
                <a:lnTo>
                  <a:pt x="213749" y="328022"/>
                </a:lnTo>
                <a:lnTo>
                  <a:pt x="171672" y="264152"/>
                </a:lnTo>
                <a:close/>
              </a:path>
              <a:path w="2743835" h="419100">
                <a:moveTo>
                  <a:pt x="213749" y="328022"/>
                </a:moveTo>
                <a:lnTo>
                  <a:pt x="177223" y="347800"/>
                </a:lnTo>
                <a:lnTo>
                  <a:pt x="226778" y="347800"/>
                </a:lnTo>
                <a:lnTo>
                  <a:pt x="213749" y="328022"/>
                </a:lnTo>
                <a:close/>
              </a:path>
              <a:path w="2743835" h="419100">
                <a:moveTo>
                  <a:pt x="2742876" y="0"/>
                </a:moveTo>
                <a:lnTo>
                  <a:pt x="2486036" y="2185"/>
                </a:lnTo>
                <a:lnTo>
                  <a:pt x="2230577" y="8567"/>
                </a:lnTo>
                <a:lnTo>
                  <a:pt x="1979005" y="18872"/>
                </a:lnTo>
                <a:lnTo>
                  <a:pt x="1733618" y="32810"/>
                </a:lnTo>
                <a:lnTo>
                  <a:pt x="1496258" y="50107"/>
                </a:lnTo>
                <a:lnTo>
                  <a:pt x="1268914" y="70486"/>
                </a:lnTo>
                <a:lnTo>
                  <a:pt x="1053574" y="93672"/>
                </a:lnTo>
                <a:lnTo>
                  <a:pt x="951025" y="106234"/>
                </a:lnTo>
                <a:lnTo>
                  <a:pt x="852219" y="119393"/>
                </a:lnTo>
                <a:lnTo>
                  <a:pt x="757401" y="133121"/>
                </a:lnTo>
                <a:lnTo>
                  <a:pt x="666814" y="147383"/>
                </a:lnTo>
                <a:lnTo>
                  <a:pt x="580565" y="162170"/>
                </a:lnTo>
                <a:lnTo>
                  <a:pt x="499148" y="177411"/>
                </a:lnTo>
                <a:lnTo>
                  <a:pt x="422677" y="193097"/>
                </a:lnTo>
                <a:lnTo>
                  <a:pt x="351379" y="209200"/>
                </a:lnTo>
                <a:lnTo>
                  <a:pt x="285476" y="225704"/>
                </a:lnTo>
                <a:lnTo>
                  <a:pt x="225177" y="242594"/>
                </a:lnTo>
                <a:lnTo>
                  <a:pt x="171672" y="264152"/>
                </a:lnTo>
                <a:lnTo>
                  <a:pt x="213749" y="328022"/>
                </a:lnTo>
                <a:lnTo>
                  <a:pt x="221128" y="324026"/>
                </a:lnTo>
                <a:lnTo>
                  <a:pt x="219560" y="324026"/>
                </a:lnTo>
                <a:lnTo>
                  <a:pt x="226515" y="321109"/>
                </a:lnTo>
                <a:lnTo>
                  <a:pt x="229051" y="321109"/>
                </a:lnTo>
                <a:lnTo>
                  <a:pt x="246311" y="315804"/>
                </a:lnTo>
                <a:lnTo>
                  <a:pt x="274627" y="307625"/>
                </a:lnTo>
                <a:lnTo>
                  <a:pt x="335798" y="291433"/>
                </a:lnTo>
                <a:lnTo>
                  <a:pt x="402769" y="275511"/>
                </a:lnTo>
                <a:lnTo>
                  <a:pt x="513478" y="252252"/>
                </a:lnTo>
                <a:lnTo>
                  <a:pt x="593717" y="237227"/>
                </a:lnTo>
                <a:lnTo>
                  <a:pt x="678667" y="222655"/>
                </a:lnTo>
                <a:lnTo>
                  <a:pt x="768320" y="208535"/>
                </a:lnTo>
                <a:lnTo>
                  <a:pt x="862281" y="194927"/>
                </a:lnTo>
                <a:lnTo>
                  <a:pt x="960291" y="181867"/>
                </a:lnTo>
                <a:lnTo>
                  <a:pt x="1062092" y="169395"/>
                </a:lnTo>
                <a:lnTo>
                  <a:pt x="1276047" y="146352"/>
                </a:lnTo>
                <a:lnTo>
                  <a:pt x="1502109" y="126083"/>
                </a:lnTo>
                <a:lnTo>
                  <a:pt x="1738243" y="108870"/>
                </a:lnTo>
                <a:lnTo>
                  <a:pt x="1982428" y="94996"/>
                </a:lnTo>
                <a:lnTo>
                  <a:pt x="2232482" y="84743"/>
                </a:lnTo>
                <a:lnTo>
                  <a:pt x="2486684" y="78383"/>
                </a:lnTo>
                <a:lnTo>
                  <a:pt x="2743525" y="76197"/>
                </a:lnTo>
                <a:lnTo>
                  <a:pt x="2742876" y="0"/>
                </a:lnTo>
                <a:close/>
              </a:path>
              <a:path w="2743835" h="419100">
                <a:moveTo>
                  <a:pt x="226515" y="321109"/>
                </a:moveTo>
                <a:lnTo>
                  <a:pt x="219560" y="324026"/>
                </a:lnTo>
                <a:lnTo>
                  <a:pt x="223187" y="322911"/>
                </a:lnTo>
                <a:lnTo>
                  <a:pt x="226515" y="321109"/>
                </a:lnTo>
                <a:close/>
              </a:path>
              <a:path w="2743835" h="419100">
                <a:moveTo>
                  <a:pt x="223187" y="322911"/>
                </a:moveTo>
                <a:lnTo>
                  <a:pt x="219560" y="324026"/>
                </a:lnTo>
                <a:lnTo>
                  <a:pt x="221128" y="324026"/>
                </a:lnTo>
                <a:lnTo>
                  <a:pt x="223187" y="322911"/>
                </a:lnTo>
                <a:close/>
              </a:path>
              <a:path w="2743835" h="419100">
                <a:moveTo>
                  <a:pt x="229051" y="321109"/>
                </a:moveTo>
                <a:lnTo>
                  <a:pt x="226515" y="321109"/>
                </a:lnTo>
                <a:lnTo>
                  <a:pt x="223187" y="322911"/>
                </a:lnTo>
                <a:lnTo>
                  <a:pt x="229051" y="321109"/>
                </a:lnTo>
                <a:close/>
              </a:path>
            </a:pathLst>
          </a:custGeom>
          <a:solidFill>
            <a:srgbClr val="3333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1231145" y="3907535"/>
            <a:ext cx="461009" cy="3028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i="1" spc="-5" dirty="0">
                <a:solidFill>
                  <a:srgbClr val="2D2D8A"/>
                </a:solidFill>
                <a:latin typeface="Calibri"/>
                <a:cs typeface="Calibri"/>
              </a:rPr>
              <a:t>Sl</a:t>
            </a:r>
            <a:r>
              <a:rPr sz="1800" i="1" spc="-10" dirty="0">
                <a:solidFill>
                  <a:srgbClr val="2D2D8A"/>
                </a:solidFill>
                <a:latin typeface="Calibri"/>
                <a:cs typeface="Calibri"/>
              </a:rPr>
              <a:t>o</a:t>
            </a:r>
            <a:r>
              <a:rPr sz="1800" i="1" dirty="0">
                <a:solidFill>
                  <a:srgbClr val="2D2D8A"/>
                </a:solidFill>
                <a:latin typeface="Calibri"/>
                <a:cs typeface="Calibri"/>
              </a:rPr>
              <a:t>w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736344" y="2688335"/>
            <a:ext cx="461009" cy="3028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i="1" spc="-5" dirty="0">
                <a:solidFill>
                  <a:srgbClr val="2D2D8A"/>
                </a:solidFill>
                <a:latin typeface="Calibri"/>
                <a:cs typeface="Calibri"/>
              </a:rPr>
              <a:t>Sl</a:t>
            </a:r>
            <a:r>
              <a:rPr sz="1800" i="1" spc="-10" dirty="0">
                <a:solidFill>
                  <a:srgbClr val="2D2D8A"/>
                </a:solidFill>
                <a:latin typeface="Calibri"/>
                <a:cs typeface="Calibri"/>
              </a:rPr>
              <a:t>o</a:t>
            </a:r>
            <a:r>
              <a:rPr sz="1800" i="1" dirty="0">
                <a:solidFill>
                  <a:srgbClr val="2D2D8A"/>
                </a:solidFill>
                <a:latin typeface="Calibri"/>
                <a:cs typeface="Calibri"/>
              </a:rPr>
              <a:t>w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5338445" y="1954042"/>
            <a:ext cx="1055370" cy="1196975"/>
          </a:xfrm>
          <a:custGeom>
            <a:avLst/>
            <a:gdLst/>
            <a:ahLst/>
            <a:cxnLst/>
            <a:rect l="l" t="t" r="r" b="b"/>
            <a:pathLst>
              <a:path w="1055370" h="1196975">
                <a:moveTo>
                  <a:pt x="500250" y="0"/>
                </a:moveTo>
                <a:lnTo>
                  <a:pt x="450503" y="3369"/>
                </a:lnTo>
                <a:lnTo>
                  <a:pt x="402617" y="13684"/>
                </a:lnTo>
                <a:lnTo>
                  <a:pt x="356020" y="30274"/>
                </a:lnTo>
                <a:lnTo>
                  <a:pt x="311047" y="52550"/>
                </a:lnTo>
                <a:lnTo>
                  <a:pt x="267978" y="79968"/>
                </a:lnTo>
                <a:lnTo>
                  <a:pt x="227764" y="111476"/>
                </a:lnTo>
                <a:lnTo>
                  <a:pt x="189184" y="147718"/>
                </a:lnTo>
                <a:lnTo>
                  <a:pt x="153308" y="187731"/>
                </a:lnTo>
                <a:lnTo>
                  <a:pt x="120411" y="231104"/>
                </a:lnTo>
                <a:lnTo>
                  <a:pt x="90785" y="277442"/>
                </a:lnTo>
                <a:lnTo>
                  <a:pt x="64742" y="326359"/>
                </a:lnTo>
                <a:lnTo>
                  <a:pt x="42598" y="377475"/>
                </a:lnTo>
                <a:lnTo>
                  <a:pt x="24693" y="430411"/>
                </a:lnTo>
                <a:lnTo>
                  <a:pt x="11193" y="485612"/>
                </a:lnTo>
                <a:lnTo>
                  <a:pt x="2914" y="541116"/>
                </a:lnTo>
                <a:lnTo>
                  <a:pt x="0" y="597287"/>
                </a:lnTo>
                <a:lnTo>
                  <a:pt x="1075" y="626038"/>
                </a:lnTo>
                <a:lnTo>
                  <a:pt x="10011" y="684151"/>
                </a:lnTo>
                <a:lnTo>
                  <a:pt x="27395" y="740980"/>
                </a:lnTo>
                <a:lnTo>
                  <a:pt x="52447" y="796057"/>
                </a:lnTo>
                <a:lnTo>
                  <a:pt x="84442" y="849019"/>
                </a:lnTo>
                <a:lnTo>
                  <a:pt x="122720" y="899544"/>
                </a:lnTo>
                <a:lnTo>
                  <a:pt x="166677" y="947324"/>
                </a:lnTo>
                <a:lnTo>
                  <a:pt x="215750" y="992042"/>
                </a:lnTo>
                <a:lnTo>
                  <a:pt x="297159" y="1052207"/>
                </a:lnTo>
                <a:lnTo>
                  <a:pt x="356683" y="1087815"/>
                </a:lnTo>
                <a:lnTo>
                  <a:pt x="419489" y="1119102"/>
                </a:lnTo>
                <a:lnTo>
                  <a:pt x="485763" y="1145948"/>
                </a:lnTo>
                <a:lnTo>
                  <a:pt x="553667" y="1167359"/>
                </a:lnTo>
                <a:lnTo>
                  <a:pt x="623357" y="1183229"/>
                </a:lnTo>
                <a:lnTo>
                  <a:pt x="694324" y="1193121"/>
                </a:lnTo>
                <a:lnTo>
                  <a:pt x="766053" y="1196578"/>
                </a:lnTo>
                <a:lnTo>
                  <a:pt x="767866" y="1120400"/>
                </a:lnTo>
                <a:lnTo>
                  <a:pt x="735483" y="1119671"/>
                </a:lnTo>
                <a:lnTo>
                  <a:pt x="703110" y="1117429"/>
                </a:lnTo>
                <a:lnTo>
                  <a:pt x="638658" y="1108581"/>
                </a:lnTo>
                <a:lnTo>
                  <a:pt x="575066" y="1094225"/>
                </a:lnTo>
                <a:lnTo>
                  <a:pt x="512890" y="1074740"/>
                </a:lnTo>
                <a:lnTo>
                  <a:pt x="453356" y="1050842"/>
                </a:lnTo>
                <a:lnTo>
                  <a:pt x="395692" y="1022357"/>
                </a:lnTo>
                <a:lnTo>
                  <a:pt x="341151" y="989987"/>
                </a:lnTo>
                <a:lnTo>
                  <a:pt x="289685" y="953684"/>
                </a:lnTo>
                <a:lnTo>
                  <a:pt x="243064" y="914816"/>
                </a:lnTo>
                <a:lnTo>
                  <a:pt x="201207" y="873432"/>
                </a:lnTo>
                <a:lnTo>
                  <a:pt x="164633" y="830026"/>
                </a:lnTo>
                <a:lnTo>
                  <a:pt x="133831" y="785107"/>
                </a:lnTo>
                <a:lnTo>
                  <a:pt x="109235" y="739185"/>
                </a:lnTo>
                <a:lnTo>
                  <a:pt x="91221" y="692744"/>
                </a:lnTo>
                <a:lnTo>
                  <a:pt x="80101" y="646195"/>
                </a:lnTo>
                <a:lnTo>
                  <a:pt x="76175" y="599221"/>
                </a:lnTo>
                <a:lnTo>
                  <a:pt x="76747" y="574860"/>
                </a:lnTo>
                <a:lnTo>
                  <a:pt x="81509" y="526148"/>
                </a:lnTo>
                <a:lnTo>
                  <a:pt x="90868" y="477798"/>
                </a:lnTo>
                <a:lnTo>
                  <a:pt x="112586" y="407610"/>
                </a:lnTo>
                <a:lnTo>
                  <a:pt x="132079" y="362024"/>
                </a:lnTo>
                <a:lnTo>
                  <a:pt x="155078" y="318344"/>
                </a:lnTo>
                <a:lnTo>
                  <a:pt x="181231" y="277009"/>
                </a:lnTo>
                <a:lnTo>
                  <a:pt x="210172" y="238453"/>
                </a:lnTo>
                <a:lnTo>
                  <a:pt x="241519" y="203103"/>
                </a:lnTo>
                <a:lnTo>
                  <a:pt x="274878" y="171366"/>
                </a:lnTo>
                <a:lnTo>
                  <a:pt x="310641" y="143104"/>
                </a:lnTo>
                <a:lnTo>
                  <a:pt x="346919" y="119778"/>
                </a:lnTo>
                <a:lnTo>
                  <a:pt x="383984" y="101158"/>
                </a:lnTo>
                <a:lnTo>
                  <a:pt x="421445" y="87520"/>
                </a:lnTo>
                <a:lnTo>
                  <a:pt x="458965" y="79098"/>
                </a:lnTo>
                <a:lnTo>
                  <a:pt x="495297" y="76038"/>
                </a:lnTo>
                <a:lnTo>
                  <a:pt x="673768" y="76038"/>
                </a:lnTo>
                <a:lnTo>
                  <a:pt x="672029" y="74427"/>
                </a:lnTo>
                <a:lnTo>
                  <a:pt x="626097" y="40143"/>
                </a:lnTo>
                <a:lnTo>
                  <a:pt x="577590" y="15516"/>
                </a:lnTo>
                <a:lnTo>
                  <a:pt x="526536" y="2012"/>
                </a:lnTo>
                <a:lnTo>
                  <a:pt x="500250" y="0"/>
                </a:lnTo>
                <a:close/>
              </a:path>
              <a:path w="1055370" h="1196975">
                <a:moveTo>
                  <a:pt x="901410" y="780932"/>
                </a:moveTo>
                <a:lnTo>
                  <a:pt x="827041" y="786286"/>
                </a:lnTo>
                <a:lnTo>
                  <a:pt x="957460" y="1006090"/>
                </a:lnTo>
                <a:lnTo>
                  <a:pt x="1034171" y="820413"/>
                </a:lnTo>
                <a:lnTo>
                  <a:pt x="905929" y="820413"/>
                </a:lnTo>
                <a:lnTo>
                  <a:pt x="901410" y="780932"/>
                </a:lnTo>
                <a:close/>
              </a:path>
              <a:path w="1055370" h="1196975">
                <a:moveTo>
                  <a:pt x="977481" y="775456"/>
                </a:moveTo>
                <a:lnTo>
                  <a:pt x="901410" y="780932"/>
                </a:lnTo>
                <a:lnTo>
                  <a:pt x="905929" y="820413"/>
                </a:lnTo>
                <a:lnTo>
                  <a:pt x="981635" y="811749"/>
                </a:lnTo>
                <a:lnTo>
                  <a:pt x="977481" y="775456"/>
                </a:lnTo>
                <a:close/>
              </a:path>
              <a:path w="1055370" h="1196975">
                <a:moveTo>
                  <a:pt x="1055052" y="769872"/>
                </a:moveTo>
                <a:lnTo>
                  <a:pt x="977481" y="775456"/>
                </a:lnTo>
                <a:lnTo>
                  <a:pt x="981635" y="811749"/>
                </a:lnTo>
                <a:lnTo>
                  <a:pt x="905929" y="820413"/>
                </a:lnTo>
                <a:lnTo>
                  <a:pt x="1034171" y="820413"/>
                </a:lnTo>
                <a:lnTo>
                  <a:pt x="1055052" y="769872"/>
                </a:lnTo>
                <a:close/>
              </a:path>
              <a:path w="1055370" h="1196975">
                <a:moveTo>
                  <a:pt x="673768" y="76038"/>
                </a:moveTo>
                <a:lnTo>
                  <a:pt x="495297" y="76038"/>
                </a:lnTo>
                <a:lnTo>
                  <a:pt x="512091" y="76831"/>
                </a:lnTo>
                <a:lnTo>
                  <a:pt x="529267" y="79881"/>
                </a:lnTo>
                <a:lnTo>
                  <a:pt x="583175" y="103104"/>
                </a:lnTo>
                <a:lnTo>
                  <a:pt x="620375" y="130448"/>
                </a:lnTo>
                <a:lnTo>
                  <a:pt x="657652" y="166898"/>
                </a:lnTo>
                <a:lnTo>
                  <a:pt x="694270" y="211823"/>
                </a:lnTo>
                <a:lnTo>
                  <a:pt x="729617" y="264490"/>
                </a:lnTo>
                <a:lnTo>
                  <a:pt x="763173" y="324134"/>
                </a:lnTo>
                <a:lnTo>
                  <a:pt x="794482" y="389987"/>
                </a:lnTo>
                <a:lnTo>
                  <a:pt x="823135" y="461283"/>
                </a:lnTo>
                <a:lnTo>
                  <a:pt x="836188" y="498240"/>
                </a:lnTo>
                <a:lnTo>
                  <a:pt x="860168" y="576290"/>
                </a:lnTo>
                <a:lnTo>
                  <a:pt x="880554" y="657890"/>
                </a:lnTo>
                <a:lnTo>
                  <a:pt x="896880" y="741342"/>
                </a:lnTo>
                <a:lnTo>
                  <a:pt x="901410" y="780932"/>
                </a:lnTo>
                <a:lnTo>
                  <a:pt x="977481" y="775456"/>
                </a:lnTo>
                <a:lnTo>
                  <a:pt x="972586" y="732678"/>
                </a:lnTo>
                <a:lnTo>
                  <a:pt x="955357" y="643361"/>
                </a:lnTo>
                <a:lnTo>
                  <a:pt x="934106" y="557866"/>
                </a:lnTo>
                <a:lnTo>
                  <a:pt x="909043" y="475909"/>
                </a:lnTo>
                <a:lnTo>
                  <a:pt x="895007" y="435965"/>
                </a:lnTo>
                <a:lnTo>
                  <a:pt x="880287" y="397650"/>
                </a:lnTo>
                <a:lnTo>
                  <a:pt x="864767" y="360550"/>
                </a:lnTo>
                <a:lnTo>
                  <a:pt x="848480" y="324749"/>
                </a:lnTo>
                <a:lnTo>
                  <a:pt x="831462" y="290327"/>
                </a:lnTo>
                <a:lnTo>
                  <a:pt x="795352" y="225949"/>
                </a:lnTo>
                <a:lnTo>
                  <a:pt x="756655" y="168066"/>
                </a:lnTo>
                <a:lnTo>
                  <a:pt x="715528" y="117331"/>
                </a:lnTo>
                <a:lnTo>
                  <a:pt x="694076" y="94855"/>
                </a:lnTo>
                <a:lnTo>
                  <a:pt x="673768" y="76038"/>
                </a:lnTo>
                <a:close/>
              </a:path>
            </a:pathLst>
          </a:custGeom>
          <a:solidFill>
            <a:srgbClr val="3333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4812544" y="3221735"/>
            <a:ext cx="314325" cy="3028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solidFill>
                  <a:srgbClr val="2D2D8A"/>
                </a:solidFill>
                <a:latin typeface="Calibri"/>
                <a:cs typeface="Calibri"/>
              </a:rPr>
              <a:t>0</a:t>
            </a:r>
            <a:r>
              <a:rPr sz="1800" spc="-5" dirty="0">
                <a:solidFill>
                  <a:srgbClr val="2D2D8A"/>
                </a:solidFill>
                <a:latin typeface="Calibri"/>
                <a:cs typeface="Calibri"/>
              </a:rPr>
              <a:t>.</a:t>
            </a:r>
            <a:r>
              <a:rPr sz="1800" dirty="0">
                <a:solidFill>
                  <a:srgbClr val="2D2D8A"/>
                </a:solidFill>
                <a:latin typeface="Calibri"/>
                <a:cs typeface="Calibri"/>
              </a:rPr>
              <a:t>5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041144" y="1862328"/>
            <a:ext cx="314325" cy="3028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solidFill>
                  <a:srgbClr val="2D2D8A"/>
                </a:solidFill>
                <a:latin typeface="Calibri"/>
                <a:cs typeface="Calibri"/>
              </a:rPr>
              <a:t>0</a:t>
            </a:r>
            <a:r>
              <a:rPr sz="1800" spc="-5" dirty="0">
                <a:solidFill>
                  <a:srgbClr val="2D2D8A"/>
                </a:solidFill>
                <a:latin typeface="Calibri"/>
                <a:cs typeface="Calibri"/>
              </a:rPr>
              <a:t>.</a:t>
            </a:r>
            <a:r>
              <a:rPr sz="1800" dirty="0">
                <a:solidFill>
                  <a:srgbClr val="2D2D8A"/>
                </a:solidFill>
                <a:latin typeface="Calibri"/>
                <a:cs typeface="Calibri"/>
              </a:rPr>
              <a:t>5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964944" y="4910328"/>
            <a:ext cx="314325" cy="3028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solidFill>
                  <a:srgbClr val="C00000"/>
                </a:solidFill>
                <a:latin typeface="Calibri"/>
                <a:cs typeface="Calibri"/>
              </a:rPr>
              <a:t>0</a:t>
            </a:r>
            <a:r>
              <a:rPr sz="1800" spc="-5" dirty="0">
                <a:solidFill>
                  <a:srgbClr val="C00000"/>
                </a:solidFill>
                <a:latin typeface="Calibri"/>
                <a:cs typeface="Calibri"/>
              </a:rPr>
              <a:t>.</a:t>
            </a:r>
            <a:r>
              <a:rPr sz="1800" dirty="0">
                <a:solidFill>
                  <a:srgbClr val="C00000"/>
                </a:solidFill>
                <a:latin typeface="Calibri"/>
                <a:cs typeface="Calibri"/>
              </a:rPr>
              <a:t>5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078745" y="5202935"/>
            <a:ext cx="314325" cy="3028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solidFill>
                  <a:srgbClr val="2D2D8A"/>
                </a:solidFill>
                <a:latin typeface="Calibri"/>
                <a:cs typeface="Calibri"/>
              </a:rPr>
              <a:t>1</a:t>
            </a:r>
            <a:r>
              <a:rPr sz="1800" spc="-5" dirty="0">
                <a:solidFill>
                  <a:srgbClr val="2D2D8A"/>
                </a:solidFill>
                <a:latin typeface="Calibri"/>
                <a:cs typeface="Calibri"/>
              </a:rPr>
              <a:t>.</a:t>
            </a:r>
            <a:r>
              <a:rPr sz="1800" dirty="0">
                <a:solidFill>
                  <a:srgbClr val="2D2D8A"/>
                </a:solidFill>
                <a:latin typeface="Calibri"/>
                <a:cs typeface="Calibri"/>
              </a:rPr>
              <a:t>0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0451344" y="2154935"/>
            <a:ext cx="314325" cy="3028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solidFill>
                  <a:srgbClr val="C00000"/>
                </a:solidFill>
                <a:latin typeface="Calibri"/>
                <a:cs typeface="Calibri"/>
              </a:rPr>
              <a:t>1</a:t>
            </a:r>
            <a:r>
              <a:rPr sz="1800" spc="-5" dirty="0">
                <a:solidFill>
                  <a:srgbClr val="C00000"/>
                </a:solidFill>
                <a:latin typeface="Calibri"/>
                <a:cs typeface="Calibri"/>
              </a:rPr>
              <a:t>.</a:t>
            </a:r>
            <a:r>
              <a:rPr sz="1800" dirty="0">
                <a:solidFill>
                  <a:srgbClr val="C00000"/>
                </a:solidFill>
                <a:latin typeface="Calibri"/>
                <a:cs typeface="Calibri"/>
              </a:rPr>
              <a:t>0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2145544" y="5062728"/>
            <a:ext cx="256540" cy="3028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solidFill>
                  <a:srgbClr val="00B050"/>
                </a:solidFill>
                <a:latin typeface="Calibri"/>
                <a:cs typeface="Calibri"/>
              </a:rPr>
              <a:t>+1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07335" y="1327911"/>
            <a:ext cx="4340860" cy="18402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buFont typeface="Malgun Gothic"/>
              <a:buChar char="▪"/>
              <a:tabLst>
                <a:tab pos="354965" algn="l"/>
                <a:tab pos="355600" algn="l"/>
              </a:tabLst>
            </a:pPr>
            <a:r>
              <a:rPr sz="2000" dirty="0">
                <a:latin typeface="Calibri"/>
                <a:cs typeface="Calibri"/>
              </a:rPr>
              <a:t>A </a:t>
            </a:r>
            <a:r>
              <a:rPr sz="2000" spc="-5" dirty="0">
                <a:latin typeface="Calibri"/>
                <a:cs typeface="Calibri"/>
              </a:rPr>
              <a:t>robot </a:t>
            </a:r>
            <a:r>
              <a:rPr sz="2000" dirty="0">
                <a:latin typeface="Calibri"/>
                <a:cs typeface="Calibri"/>
              </a:rPr>
              <a:t>car </a:t>
            </a:r>
            <a:r>
              <a:rPr sz="2000" spc="-5" dirty="0">
                <a:latin typeface="Calibri"/>
                <a:cs typeface="Calibri"/>
              </a:rPr>
              <a:t>wants </a:t>
            </a:r>
            <a:r>
              <a:rPr sz="2000" dirty="0">
                <a:latin typeface="Calibri"/>
                <a:cs typeface="Calibri"/>
              </a:rPr>
              <a:t>to travel far,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quickly</a:t>
            </a:r>
            <a:endParaRPr sz="20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505"/>
              </a:spcBef>
              <a:buFont typeface="Malgun Gothic"/>
              <a:buChar char="▪"/>
              <a:tabLst>
                <a:tab pos="354965" algn="l"/>
                <a:tab pos="355600" algn="l"/>
              </a:tabLst>
            </a:pPr>
            <a:r>
              <a:rPr sz="2000" spc="-5" dirty="0">
                <a:latin typeface="Calibri"/>
                <a:cs typeface="Calibri"/>
              </a:rPr>
              <a:t>Three </a:t>
            </a:r>
            <a:r>
              <a:rPr sz="2000" dirty="0">
                <a:latin typeface="Calibri"/>
                <a:cs typeface="Calibri"/>
              </a:rPr>
              <a:t>states: </a:t>
            </a:r>
            <a:r>
              <a:rPr sz="2000" spc="-5" dirty="0">
                <a:solidFill>
                  <a:srgbClr val="00B0F0"/>
                </a:solidFill>
                <a:latin typeface="Calibri"/>
                <a:cs typeface="Calibri"/>
              </a:rPr>
              <a:t>Cool</a:t>
            </a:r>
            <a:r>
              <a:rPr sz="2000" spc="-5" dirty="0">
                <a:latin typeface="Calibri"/>
                <a:cs typeface="Calibri"/>
              </a:rPr>
              <a:t>, </a:t>
            </a:r>
            <a:r>
              <a:rPr sz="2000" dirty="0">
                <a:solidFill>
                  <a:srgbClr val="7F2727"/>
                </a:solidFill>
                <a:latin typeface="Calibri"/>
                <a:cs typeface="Calibri"/>
              </a:rPr>
              <a:t>Warm</a:t>
            </a:r>
            <a:r>
              <a:rPr sz="2000" dirty="0">
                <a:latin typeface="Calibri"/>
                <a:cs typeface="Calibri"/>
              </a:rPr>
              <a:t>,</a:t>
            </a:r>
            <a:r>
              <a:rPr sz="2000" spc="-5" dirty="0">
                <a:latin typeface="Calibri"/>
                <a:cs typeface="Calibri"/>
              </a:rPr>
              <a:t> Overheated</a:t>
            </a:r>
            <a:endParaRPr sz="20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405"/>
              </a:spcBef>
              <a:buFont typeface="Malgun Gothic"/>
              <a:buChar char="▪"/>
              <a:tabLst>
                <a:tab pos="354965" algn="l"/>
                <a:tab pos="355600" algn="l"/>
              </a:tabLst>
            </a:pPr>
            <a:r>
              <a:rPr sz="2000" spc="-5" dirty="0">
                <a:latin typeface="Calibri"/>
                <a:cs typeface="Calibri"/>
              </a:rPr>
              <a:t>Two </a:t>
            </a:r>
            <a:r>
              <a:rPr sz="2000" dirty="0">
                <a:latin typeface="Calibri"/>
                <a:cs typeface="Calibri"/>
              </a:rPr>
              <a:t>actions: </a:t>
            </a:r>
            <a:r>
              <a:rPr sz="2000" i="1" spc="-5" dirty="0">
                <a:solidFill>
                  <a:srgbClr val="333399"/>
                </a:solidFill>
                <a:latin typeface="Calibri"/>
                <a:cs typeface="Calibri"/>
              </a:rPr>
              <a:t>Slow</a:t>
            </a:r>
            <a:r>
              <a:rPr sz="2000" spc="-5" dirty="0">
                <a:latin typeface="Calibri"/>
                <a:cs typeface="Calibri"/>
              </a:rPr>
              <a:t>,</a:t>
            </a:r>
            <a:r>
              <a:rPr sz="2000" spc="-80" dirty="0">
                <a:latin typeface="Calibri"/>
                <a:cs typeface="Calibri"/>
              </a:rPr>
              <a:t> </a:t>
            </a:r>
            <a:r>
              <a:rPr sz="2000" i="1" spc="-5" dirty="0">
                <a:solidFill>
                  <a:srgbClr val="C00000"/>
                </a:solidFill>
                <a:latin typeface="Calibri"/>
                <a:cs typeface="Calibri"/>
              </a:rPr>
              <a:t>Fast</a:t>
            </a:r>
            <a:endParaRPr sz="20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475"/>
              </a:spcBef>
              <a:buFont typeface="Malgun Gothic"/>
              <a:buChar char="▪"/>
              <a:tabLst>
                <a:tab pos="354965" algn="l"/>
                <a:tab pos="355600" algn="l"/>
              </a:tabLst>
            </a:pPr>
            <a:r>
              <a:rPr sz="2000" spc="-5" dirty="0">
                <a:latin typeface="Calibri"/>
                <a:cs typeface="Calibri"/>
              </a:rPr>
              <a:t>Going </a:t>
            </a:r>
            <a:r>
              <a:rPr sz="2000" dirty="0">
                <a:latin typeface="Calibri"/>
                <a:cs typeface="Calibri"/>
              </a:rPr>
              <a:t>faster gets </a:t>
            </a:r>
            <a:r>
              <a:rPr sz="2000" spc="-5" dirty="0">
                <a:latin typeface="Calibri"/>
                <a:cs typeface="Calibri"/>
              </a:rPr>
              <a:t>double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reward</a:t>
            </a:r>
            <a:endParaRPr sz="2000">
              <a:latin typeface="Calibri"/>
              <a:cs typeface="Calibri"/>
            </a:endParaRPr>
          </a:p>
          <a:p>
            <a:pPr marR="574675" algn="r">
              <a:lnSpc>
                <a:spcPct val="100000"/>
              </a:lnSpc>
              <a:spcBef>
                <a:spcPts val="1110"/>
              </a:spcBef>
            </a:pPr>
            <a:r>
              <a:rPr sz="1800" dirty="0">
                <a:solidFill>
                  <a:srgbClr val="00B050"/>
                </a:solidFill>
                <a:latin typeface="Calibri"/>
                <a:cs typeface="Calibri"/>
              </a:rPr>
              <a:t>+1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184144" y="1862328"/>
            <a:ext cx="256540" cy="3028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solidFill>
                  <a:srgbClr val="00B050"/>
                </a:solidFill>
                <a:latin typeface="Calibri"/>
                <a:cs typeface="Calibri"/>
              </a:rPr>
              <a:t>+1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4888744" y="5455920"/>
            <a:ext cx="256540" cy="3028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solidFill>
                  <a:srgbClr val="00B050"/>
                </a:solidFill>
                <a:latin typeface="Calibri"/>
                <a:cs typeface="Calibri"/>
              </a:rPr>
              <a:t>+2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6107944" y="4364735"/>
            <a:ext cx="866140" cy="3028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621665" algn="l"/>
              </a:tabLst>
            </a:pPr>
            <a:r>
              <a:rPr sz="1800" dirty="0">
                <a:solidFill>
                  <a:srgbClr val="C00000"/>
                </a:solidFill>
                <a:latin typeface="Calibri"/>
                <a:cs typeface="Calibri"/>
              </a:rPr>
              <a:t>0</a:t>
            </a:r>
            <a:r>
              <a:rPr sz="1800" spc="-5" dirty="0">
                <a:solidFill>
                  <a:srgbClr val="C00000"/>
                </a:solidFill>
                <a:latin typeface="Calibri"/>
                <a:cs typeface="Calibri"/>
              </a:rPr>
              <a:t>.</a:t>
            </a:r>
            <a:r>
              <a:rPr sz="1800" dirty="0">
                <a:solidFill>
                  <a:srgbClr val="C00000"/>
                </a:solidFill>
                <a:latin typeface="Calibri"/>
                <a:cs typeface="Calibri"/>
              </a:rPr>
              <a:t>5	</a:t>
            </a:r>
            <a:r>
              <a:rPr sz="1800" dirty="0">
                <a:solidFill>
                  <a:srgbClr val="00B050"/>
                </a:solidFill>
                <a:latin typeface="Calibri"/>
                <a:cs typeface="Calibri"/>
              </a:rPr>
              <a:t>+2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0908544" y="2700528"/>
            <a:ext cx="327025" cy="3028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5" dirty="0">
                <a:solidFill>
                  <a:srgbClr val="00B050"/>
                </a:solidFill>
                <a:latin typeface="Calibri"/>
                <a:cs typeface="Calibri"/>
              </a:rPr>
              <a:t>-</a:t>
            </a:r>
            <a:r>
              <a:rPr sz="1800" dirty="0">
                <a:solidFill>
                  <a:srgbClr val="00B050"/>
                </a:solidFill>
                <a:latin typeface="Calibri"/>
                <a:cs typeface="Calibri"/>
              </a:rPr>
              <a:t>10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31602" y="90283"/>
            <a:ext cx="4328795" cy="7219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Racing Search</a:t>
            </a:r>
            <a:r>
              <a:rPr spc="-75" dirty="0"/>
              <a:t> </a:t>
            </a:r>
            <a:r>
              <a:rPr dirty="0"/>
              <a:t>Tree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A72C2BEF-EDD1-EFE8-8112-3FE125D80E21}"/>
              </a:ext>
            </a:extLst>
          </p:cNvPr>
          <p:cNvGrpSpPr/>
          <p:nvPr/>
        </p:nvGrpSpPr>
        <p:grpSpPr>
          <a:xfrm>
            <a:off x="4953000" y="3219950"/>
            <a:ext cx="6885725" cy="3244213"/>
            <a:chOff x="460603" y="1295400"/>
            <a:chExt cx="11348753" cy="5245099"/>
          </a:xfrm>
        </p:grpSpPr>
        <p:sp>
          <p:nvSpPr>
            <p:cNvPr id="3" name="object 3"/>
            <p:cNvSpPr/>
            <p:nvPr/>
          </p:nvSpPr>
          <p:spPr>
            <a:xfrm>
              <a:off x="4743361" y="1295400"/>
              <a:ext cx="928190" cy="61028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9654641" y="3124200"/>
              <a:ext cx="1014614" cy="63934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0824560" y="4941331"/>
              <a:ext cx="984796" cy="697467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770678" y="2209800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152400" y="0"/>
                  </a:moveTo>
                  <a:lnTo>
                    <a:pt x="104229" y="7769"/>
                  </a:lnTo>
                  <a:lnTo>
                    <a:pt x="62394" y="29404"/>
                  </a:lnTo>
                  <a:lnTo>
                    <a:pt x="29404" y="62394"/>
                  </a:lnTo>
                  <a:lnTo>
                    <a:pt x="7769" y="104229"/>
                  </a:lnTo>
                  <a:lnTo>
                    <a:pt x="0" y="152400"/>
                  </a:lnTo>
                  <a:lnTo>
                    <a:pt x="7769" y="200570"/>
                  </a:lnTo>
                  <a:lnTo>
                    <a:pt x="29404" y="242405"/>
                  </a:lnTo>
                  <a:lnTo>
                    <a:pt x="62394" y="275395"/>
                  </a:lnTo>
                  <a:lnTo>
                    <a:pt x="104229" y="297030"/>
                  </a:lnTo>
                  <a:lnTo>
                    <a:pt x="152400" y="304800"/>
                  </a:lnTo>
                  <a:lnTo>
                    <a:pt x="200570" y="297030"/>
                  </a:lnTo>
                  <a:lnTo>
                    <a:pt x="242405" y="275395"/>
                  </a:lnTo>
                  <a:lnTo>
                    <a:pt x="275395" y="242405"/>
                  </a:lnTo>
                  <a:lnTo>
                    <a:pt x="297030" y="200570"/>
                  </a:lnTo>
                  <a:lnTo>
                    <a:pt x="304800" y="152400"/>
                  </a:lnTo>
                  <a:lnTo>
                    <a:pt x="297030" y="104229"/>
                  </a:lnTo>
                  <a:lnTo>
                    <a:pt x="275395" y="62394"/>
                  </a:lnTo>
                  <a:lnTo>
                    <a:pt x="242405" y="29404"/>
                  </a:lnTo>
                  <a:lnTo>
                    <a:pt x="200570" y="7769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B8EA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770678" y="2209800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0" y="152400"/>
                  </a:moveTo>
                  <a:lnTo>
                    <a:pt x="7769" y="104229"/>
                  </a:lnTo>
                  <a:lnTo>
                    <a:pt x="29404" y="62394"/>
                  </a:lnTo>
                  <a:lnTo>
                    <a:pt x="62394" y="29404"/>
                  </a:lnTo>
                  <a:lnTo>
                    <a:pt x="104229" y="7769"/>
                  </a:lnTo>
                  <a:lnTo>
                    <a:pt x="152400" y="0"/>
                  </a:lnTo>
                  <a:lnTo>
                    <a:pt x="200570" y="7769"/>
                  </a:lnTo>
                  <a:lnTo>
                    <a:pt x="242405" y="29404"/>
                  </a:lnTo>
                  <a:lnTo>
                    <a:pt x="275395" y="62394"/>
                  </a:lnTo>
                  <a:lnTo>
                    <a:pt x="297030" y="104229"/>
                  </a:lnTo>
                  <a:lnTo>
                    <a:pt x="304800" y="152400"/>
                  </a:lnTo>
                  <a:lnTo>
                    <a:pt x="297030" y="200570"/>
                  </a:lnTo>
                  <a:lnTo>
                    <a:pt x="275395" y="242405"/>
                  </a:lnTo>
                  <a:lnTo>
                    <a:pt x="242405" y="275395"/>
                  </a:lnTo>
                  <a:lnTo>
                    <a:pt x="200570" y="297030"/>
                  </a:lnTo>
                  <a:lnTo>
                    <a:pt x="152400" y="304800"/>
                  </a:lnTo>
                  <a:lnTo>
                    <a:pt x="104229" y="297030"/>
                  </a:lnTo>
                  <a:lnTo>
                    <a:pt x="62394" y="275395"/>
                  </a:lnTo>
                  <a:lnTo>
                    <a:pt x="29404" y="242405"/>
                  </a:lnTo>
                  <a:lnTo>
                    <a:pt x="7769" y="200570"/>
                  </a:lnTo>
                  <a:lnTo>
                    <a:pt x="0" y="152400"/>
                  </a:lnTo>
                  <a:close/>
                </a:path>
              </a:pathLst>
            </a:custGeom>
            <a:ln w="254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790478" y="2209800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152400" y="0"/>
                  </a:moveTo>
                  <a:lnTo>
                    <a:pt x="104229" y="7769"/>
                  </a:lnTo>
                  <a:lnTo>
                    <a:pt x="62394" y="29404"/>
                  </a:lnTo>
                  <a:lnTo>
                    <a:pt x="29404" y="62394"/>
                  </a:lnTo>
                  <a:lnTo>
                    <a:pt x="7769" y="104229"/>
                  </a:lnTo>
                  <a:lnTo>
                    <a:pt x="0" y="152400"/>
                  </a:lnTo>
                  <a:lnTo>
                    <a:pt x="7769" y="200570"/>
                  </a:lnTo>
                  <a:lnTo>
                    <a:pt x="29404" y="242405"/>
                  </a:lnTo>
                  <a:lnTo>
                    <a:pt x="62394" y="275395"/>
                  </a:lnTo>
                  <a:lnTo>
                    <a:pt x="104229" y="297030"/>
                  </a:lnTo>
                  <a:lnTo>
                    <a:pt x="152400" y="304800"/>
                  </a:lnTo>
                  <a:lnTo>
                    <a:pt x="200570" y="297030"/>
                  </a:lnTo>
                  <a:lnTo>
                    <a:pt x="242405" y="275395"/>
                  </a:lnTo>
                  <a:lnTo>
                    <a:pt x="275395" y="242405"/>
                  </a:lnTo>
                  <a:lnTo>
                    <a:pt x="297030" y="200570"/>
                  </a:lnTo>
                  <a:lnTo>
                    <a:pt x="304800" y="152400"/>
                  </a:lnTo>
                  <a:lnTo>
                    <a:pt x="297030" y="104229"/>
                  </a:lnTo>
                  <a:lnTo>
                    <a:pt x="275395" y="62394"/>
                  </a:lnTo>
                  <a:lnTo>
                    <a:pt x="242405" y="29404"/>
                  </a:lnTo>
                  <a:lnTo>
                    <a:pt x="200570" y="7769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B8EA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790478" y="2209800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0" y="152400"/>
                  </a:moveTo>
                  <a:lnTo>
                    <a:pt x="7769" y="104229"/>
                  </a:lnTo>
                  <a:lnTo>
                    <a:pt x="29404" y="62394"/>
                  </a:lnTo>
                  <a:lnTo>
                    <a:pt x="62394" y="29404"/>
                  </a:lnTo>
                  <a:lnTo>
                    <a:pt x="104229" y="7769"/>
                  </a:lnTo>
                  <a:lnTo>
                    <a:pt x="152400" y="0"/>
                  </a:lnTo>
                  <a:lnTo>
                    <a:pt x="200570" y="7769"/>
                  </a:lnTo>
                  <a:lnTo>
                    <a:pt x="242405" y="29404"/>
                  </a:lnTo>
                  <a:lnTo>
                    <a:pt x="275395" y="62394"/>
                  </a:lnTo>
                  <a:lnTo>
                    <a:pt x="297030" y="104229"/>
                  </a:lnTo>
                  <a:lnTo>
                    <a:pt x="304800" y="152400"/>
                  </a:lnTo>
                  <a:lnTo>
                    <a:pt x="297030" y="200570"/>
                  </a:lnTo>
                  <a:lnTo>
                    <a:pt x="275395" y="242405"/>
                  </a:lnTo>
                  <a:lnTo>
                    <a:pt x="242405" y="275395"/>
                  </a:lnTo>
                  <a:lnTo>
                    <a:pt x="200570" y="297030"/>
                  </a:lnTo>
                  <a:lnTo>
                    <a:pt x="152400" y="304800"/>
                  </a:lnTo>
                  <a:lnTo>
                    <a:pt x="104229" y="297030"/>
                  </a:lnTo>
                  <a:lnTo>
                    <a:pt x="62394" y="275395"/>
                  </a:lnTo>
                  <a:lnTo>
                    <a:pt x="29404" y="242405"/>
                  </a:lnTo>
                  <a:lnTo>
                    <a:pt x="7769" y="200570"/>
                  </a:lnTo>
                  <a:lnTo>
                    <a:pt x="0" y="152400"/>
                  </a:lnTo>
                  <a:close/>
                </a:path>
              </a:pathLst>
            </a:custGeom>
            <a:ln w="254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206621" y="1899390"/>
              <a:ext cx="2628900" cy="401320"/>
            </a:xfrm>
            <a:custGeom>
              <a:avLst/>
              <a:gdLst/>
              <a:ahLst/>
              <a:cxnLst/>
              <a:rect l="l" t="t" r="r" b="b"/>
              <a:pathLst>
                <a:path w="2628900" h="401319">
                  <a:moveTo>
                    <a:pt x="2501762" y="344632"/>
                  </a:moveTo>
                  <a:lnTo>
                    <a:pt x="2494243" y="401285"/>
                  </a:lnTo>
                  <a:lnTo>
                    <a:pt x="2628493" y="355046"/>
                  </a:lnTo>
                  <a:lnTo>
                    <a:pt x="2615591" y="346302"/>
                  </a:lnTo>
                  <a:lnTo>
                    <a:pt x="2514347" y="346302"/>
                  </a:lnTo>
                  <a:lnTo>
                    <a:pt x="2501762" y="344632"/>
                  </a:lnTo>
                  <a:close/>
                </a:path>
                <a:path w="2628900" h="401319">
                  <a:moveTo>
                    <a:pt x="2503433" y="332042"/>
                  </a:moveTo>
                  <a:lnTo>
                    <a:pt x="2501762" y="344632"/>
                  </a:lnTo>
                  <a:lnTo>
                    <a:pt x="2514347" y="346302"/>
                  </a:lnTo>
                  <a:lnTo>
                    <a:pt x="2516018" y="333712"/>
                  </a:lnTo>
                  <a:lnTo>
                    <a:pt x="2503433" y="332042"/>
                  </a:lnTo>
                  <a:close/>
                </a:path>
                <a:path w="2628900" h="401319">
                  <a:moveTo>
                    <a:pt x="2510952" y="275389"/>
                  </a:moveTo>
                  <a:lnTo>
                    <a:pt x="2503433" y="332042"/>
                  </a:lnTo>
                  <a:lnTo>
                    <a:pt x="2516018" y="333712"/>
                  </a:lnTo>
                  <a:lnTo>
                    <a:pt x="2514347" y="346302"/>
                  </a:lnTo>
                  <a:lnTo>
                    <a:pt x="2615591" y="346302"/>
                  </a:lnTo>
                  <a:lnTo>
                    <a:pt x="2510952" y="275389"/>
                  </a:lnTo>
                  <a:close/>
                </a:path>
                <a:path w="2628900" h="401319">
                  <a:moveTo>
                    <a:pt x="1671" y="0"/>
                  </a:moveTo>
                  <a:lnTo>
                    <a:pt x="0" y="12589"/>
                  </a:lnTo>
                  <a:lnTo>
                    <a:pt x="2501762" y="344632"/>
                  </a:lnTo>
                  <a:lnTo>
                    <a:pt x="2503433" y="332042"/>
                  </a:lnTo>
                  <a:lnTo>
                    <a:pt x="1671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030840" y="1899372"/>
              <a:ext cx="3177540" cy="404495"/>
            </a:xfrm>
            <a:custGeom>
              <a:avLst/>
              <a:gdLst/>
              <a:ahLst/>
              <a:cxnLst/>
              <a:rect l="l" t="t" r="r" b="b"/>
              <a:pathLst>
                <a:path w="3177540" h="404494">
                  <a:moveTo>
                    <a:pt x="119311" y="278084"/>
                  </a:moveTo>
                  <a:lnTo>
                    <a:pt x="0" y="355064"/>
                  </a:lnTo>
                  <a:lnTo>
                    <a:pt x="133172" y="404324"/>
                  </a:lnTo>
                  <a:lnTo>
                    <a:pt x="127087" y="348903"/>
                  </a:lnTo>
                  <a:lnTo>
                    <a:pt x="114307" y="348903"/>
                  </a:lnTo>
                  <a:lnTo>
                    <a:pt x="112922" y="336278"/>
                  </a:lnTo>
                  <a:lnTo>
                    <a:pt x="125548" y="334891"/>
                  </a:lnTo>
                  <a:lnTo>
                    <a:pt x="119311" y="278084"/>
                  </a:lnTo>
                  <a:close/>
                </a:path>
                <a:path w="3177540" h="404494">
                  <a:moveTo>
                    <a:pt x="125548" y="334891"/>
                  </a:moveTo>
                  <a:lnTo>
                    <a:pt x="112922" y="336278"/>
                  </a:lnTo>
                  <a:lnTo>
                    <a:pt x="114307" y="348903"/>
                  </a:lnTo>
                  <a:lnTo>
                    <a:pt x="126934" y="347516"/>
                  </a:lnTo>
                  <a:lnTo>
                    <a:pt x="125548" y="334891"/>
                  </a:lnTo>
                  <a:close/>
                </a:path>
                <a:path w="3177540" h="404494">
                  <a:moveTo>
                    <a:pt x="126934" y="347516"/>
                  </a:moveTo>
                  <a:lnTo>
                    <a:pt x="114307" y="348903"/>
                  </a:lnTo>
                  <a:lnTo>
                    <a:pt x="127087" y="348903"/>
                  </a:lnTo>
                  <a:lnTo>
                    <a:pt x="126934" y="347516"/>
                  </a:lnTo>
                  <a:close/>
                </a:path>
                <a:path w="3177540" h="404494">
                  <a:moveTo>
                    <a:pt x="3175923" y="0"/>
                  </a:moveTo>
                  <a:lnTo>
                    <a:pt x="125548" y="334891"/>
                  </a:lnTo>
                  <a:lnTo>
                    <a:pt x="126934" y="347516"/>
                  </a:lnTo>
                  <a:lnTo>
                    <a:pt x="3177308" y="12623"/>
                  </a:lnTo>
                  <a:lnTo>
                    <a:pt x="3175923" y="0"/>
                  </a:lnTo>
                  <a:close/>
                </a:path>
              </a:pathLst>
            </a:custGeom>
            <a:solidFill>
              <a:srgbClr val="3333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566003" y="3124200"/>
              <a:ext cx="928190" cy="61028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6030098" y="2508549"/>
              <a:ext cx="1915160" cy="638175"/>
            </a:xfrm>
            <a:custGeom>
              <a:avLst/>
              <a:gdLst/>
              <a:ahLst/>
              <a:cxnLst/>
              <a:rect l="l" t="t" r="r" b="b"/>
              <a:pathLst>
                <a:path w="1915159" h="638175">
                  <a:moveTo>
                    <a:pt x="101721" y="516585"/>
                  </a:moveTo>
                  <a:lnTo>
                    <a:pt x="0" y="615650"/>
                  </a:lnTo>
                  <a:lnTo>
                    <a:pt x="140285" y="637588"/>
                  </a:lnTo>
                  <a:lnTo>
                    <a:pt x="124160" y="586992"/>
                  </a:lnTo>
                  <a:lnTo>
                    <a:pt x="110831" y="586992"/>
                  </a:lnTo>
                  <a:lnTo>
                    <a:pt x="106975" y="574893"/>
                  </a:lnTo>
                  <a:lnTo>
                    <a:pt x="119075" y="571037"/>
                  </a:lnTo>
                  <a:lnTo>
                    <a:pt x="101721" y="516585"/>
                  </a:lnTo>
                  <a:close/>
                </a:path>
                <a:path w="1915159" h="638175">
                  <a:moveTo>
                    <a:pt x="119075" y="571037"/>
                  </a:moveTo>
                  <a:lnTo>
                    <a:pt x="106975" y="574893"/>
                  </a:lnTo>
                  <a:lnTo>
                    <a:pt x="110831" y="586992"/>
                  </a:lnTo>
                  <a:lnTo>
                    <a:pt x="122931" y="583136"/>
                  </a:lnTo>
                  <a:lnTo>
                    <a:pt x="119075" y="571037"/>
                  </a:lnTo>
                  <a:close/>
                </a:path>
                <a:path w="1915159" h="638175">
                  <a:moveTo>
                    <a:pt x="122931" y="583136"/>
                  </a:moveTo>
                  <a:lnTo>
                    <a:pt x="110831" y="586992"/>
                  </a:lnTo>
                  <a:lnTo>
                    <a:pt x="124160" y="586992"/>
                  </a:lnTo>
                  <a:lnTo>
                    <a:pt x="122931" y="583136"/>
                  </a:lnTo>
                  <a:close/>
                </a:path>
                <a:path w="1915159" h="638175">
                  <a:moveTo>
                    <a:pt x="1910850" y="0"/>
                  </a:moveTo>
                  <a:lnTo>
                    <a:pt x="119075" y="571037"/>
                  </a:lnTo>
                  <a:lnTo>
                    <a:pt x="122931" y="583136"/>
                  </a:lnTo>
                  <a:lnTo>
                    <a:pt x="1914707" y="12100"/>
                  </a:lnTo>
                  <a:lnTo>
                    <a:pt x="1910850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7941195" y="2508477"/>
              <a:ext cx="2221230" cy="643890"/>
            </a:xfrm>
            <a:custGeom>
              <a:avLst/>
              <a:gdLst/>
              <a:ahLst/>
              <a:cxnLst/>
              <a:rect l="l" t="t" r="r" b="b"/>
              <a:pathLst>
                <a:path w="2221229" h="643889">
                  <a:moveTo>
                    <a:pt x="2096608" y="588203"/>
                  </a:moveTo>
                  <a:lnTo>
                    <a:pt x="2081470" y="643312"/>
                  </a:lnTo>
                  <a:lnTo>
                    <a:pt x="2220753" y="615722"/>
                  </a:lnTo>
                  <a:lnTo>
                    <a:pt x="2193857" y="591568"/>
                  </a:lnTo>
                  <a:lnTo>
                    <a:pt x="2108857" y="591568"/>
                  </a:lnTo>
                  <a:lnTo>
                    <a:pt x="2096608" y="588203"/>
                  </a:lnTo>
                  <a:close/>
                </a:path>
                <a:path w="2221229" h="643889">
                  <a:moveTo>
                    <a:pt x="2099973" y="575957"/>
                  </a:moveTo>
                  <a:lnTo>
                    <a:pt x="2096608" y="588203"/>
                  </a:lnTo>
                  <a:lnTo>
                    <a:pt x="2108857" y="591568"/>
                  </a:lnTo>
                  <a:lnTo>
                    <a:pt x="2112222" y="579321"/>
                  </a:lnTo>
                  <a:lnTo>
                    <a:pt x="2099973" y="575957"/>
                  </a:lnTo>
                  <a:close/>
                </a:path>
                <a:path w="2221229" h="643889">
                  <a:moveTo>
                    <a:pt x="2115111" y="520849"/>
                  </a:moveTo>
                  <a:lnTo>
                    <a:pt x="2099973" y="575957"/>
                  </a:lnTo>
                  <a:lnTo>
                    <a:pt x="2112222" y="579321"/>
                  </a:lnTo>
                  <a:lnTo>
                    <a:pt x="2108857" y="591568"/>
                  </a:lnTo>
                  <a:lnTo>
                    <a:pt x="2193857" y="591568"/>
                  </a:lnTo>
                  <a:lnTo>
                    <a:pt x="2115111" y="520849"/>
                  </a:lnTo>
                  <a:close/>
                </a:path>
                <a:path w="2221229" h="643889">
                  <a:moveTo>
                    <a:pt x="3364" y="0"/>
                  </a:moveTo>
                  <a:lnTo>
                    <a:pt x="0" y="12245"/>
                  </a:lnTo>
                  <a:lnTo>
                    <a:pt x="2096608" y="588203"/>
                  </a:lnTo>
                  <a:lnTo>
                    <a:pt x="2099973" y="575957"/>
                  </a:lnTo>
                  <a:lnTo>
                    <a:pt x="3364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451203" y="3123515"/>
              <a:ext cx="928190" cy="61028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853426" y="2514518"/>
              <a:ext cx="127000" cy="609600"/>
            </a:xfrm>
            <a:custGeom>
              <a:avLst/>
              <a:gdLst/>
              <a:ahLst/>
              <a:cxnLst/>
              <a:rect l="l" t="t" r="r" b="b"/>
              <a:pathLst>
                <a:path w="127000" h="609600">
                  <a:moveTo>
                    <a:pt x="0" y="481195"/>
                  </a:moveTo>
                  <a:lnTo>
                    <a:pt x="61871" y="608996"/>
                  </a:lnTo>
                  <a:lnTo>
                    <a:pt x="120812" y="494786"/>
                  </a:lnTo>
                  <a:lnTo>
                    <a:pt x="69682" y="494786"/>
                  </a:lnTo>
                  <a:lnTo>
                    <a:pt x="56982" y="494624"/>
                  </a:lnTo>
                  <a:lnTo>
                    <a:pt x="57144" y="481925"/>
                  </a:lnTo>
                  <a:lnTo>
                    <a:pt x="0" y="481195"/>
                  </a:lnTo>
                  <a:close/>
                </a:path>
                <a:path w="127000" h="609600">
                  <a:moveTo>
                    <a:pt x="57144" y="481925"/>
                  </a:moveTo>
                  <a:lnTo>
                    <a:pt x="56982" y="494624"/>
                  </a:lnTo>
                  <a:lnTo>
                    <a:pt x="69682" y="494786"/>
                  </a:lnTo>
                  <a:lnTo>
                    <a:pt x="69844" y="482087"/>
                  </a:lnTo>
                  <a:lnTo>
                    <a:pt x="57144" y="481925"/>
                  </a:lnTo>
                  <a:close/>
                </a:path>
                <a:path w="127000" h="609600">
                  <a:moveTo>
                    <a:pt x="69844" y="482087"/>
                  </a:moveTo>
                  <a:lnTo>
                    <a:pt x="69682" y="494786"/>
                  </a:lnTo>
                  <a:lnTo>
                    <a:pt x="120812" y="494786"/>
                  </a:lnTo>
                  <a:lnTo>
                    <a:pt x="126989" y="482817"/>
                  </a:lnTo>
                  <a:lnTo>
                    <a:pt x="69844" y="482087"/>
                  </a:lnTo>
                  <a:close/>
                </a:path>
                <a:path w="127000" h="609600">
                  <a:moveTo>
                    <a:pt x="63301" y="0"/>
                  </a:moveTo>
                  <a:lnTo>
                    <a:pt x="57144" y="481925"/>
                  </a:lnTo>
                  <a:lnTo>
                    <a:pt x="69844" y="482087"/>
                  </a:lnTo>
                  <a:lnTo>
                    <a:pt x="76000" y="162"/>
                  </a:lnTo>
                  <a:lnTo>
                    <a:pt x="63301" y="0"/>
                  </a:lnTo>
                  <a:close/>
                </a:path>
              </a:pathLst>
            </a:custGeom>
            <a:solidFill>
              <a:srgbClr val="3333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872841" y="5029200"/>
              <a:ext cx="1014614" cy="639345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764519" y="4114115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152400" y="0"/>
                  </a:moveTo>
                  <a:lnTo>
                    <a:pt x="104229" y="7769"/>
                  </a:lnTo>
                  <a:lnTo>
                    <a:pt x="62394" y="29404"/>
                  </a:lnTo>
                  <a:lnTo>
                    <a:pt x="29404" y="62394"/>
                  </a:lnTo>
                  <a:lnTo>
                    <a:pt x="7769" y="104229"/>
                  </a:lnTo>
                  <a:lnTo>
                    <a:pt x="0" y="152400"/>
                  </a:lnTo>
                  <a:lnTo>
                    <a:pt x="7769" y="200570"/>
                  </a:lnTo>
                  <a:lnTo>
                    <a:pt x="29404" y="242405"/>
                  </a:lnTo>
                  <a:lnTo>
                    <a:pt x="62394" y="275395"/>
                  </a:lnTo>
                  <a:lnTo>
                    <a:pt x="104229" y="297030"/>
                  </a:lnTo>
                  <a:lnTo>
                    <a:pt x="152400" y="304800"/>
                  </a:lnTo>
                  <a:lnTo>
                    <a:pt x="200570" y="297030"/>
                  </a:lnTo>
                  <a:lnTo>
                    <a:pt x="242405" y="275395"/>
                  </a:lnTo>
                  <a:lnTo>
                    <a:pt x="275395" y="242405"/>
                  </a:lnTo>
                  <a:lnTo>
                    <a:pt x="297030" y="200570"/>
                  </a:lnTo>
                  <a:lnTo>
                    <a:pt x="304800" y="152400"/>
                  </a:lnTo>
                  <a:lnTo>
                    <a:pt x="297030" y="104229"/>
                  </a:lnTo>
                  <a:lnTo>
                    <a:pt x="275395" y="62394"/>
                  </a:lnTo>
                  <a:lnTo>
                    <a:pt x="242405" y="29404"/>
                  </a:lnTo>
                  <a:lnTo>
                    <a:pt x="200570" y="7769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B8EA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764519" y="4114115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0" y="152400"/>
                  </a:moveTo>
                  <a:lnTo>
                    <a:pt x="7769" y="104229"/>
                  </a:lnTo>
                  <a:lnTo>
                    <a:pt x="29404" y="62394"/>
                  </a:lnTo>
                  <a:lnTo>
                    <a:pt x="62394" y="29404"/>
                  </a:lnTo>
                  <a:lnTo>
                    <a:pt x="104229" y="7769"/>
                  </a:lnTo>
                  <a:lnTo>
                    <a:pt x="152400" y="0"/>
                  </a:lnTo>
                  <a:lnTo>
                    <a:pt x="200570" y="7769"/>
                  </a:lnTo>
                  <a:lnTo>
                    <a:pt x="242405" y="29404"/>
                  </a:lnTo>
                  <a:lnTo>
                    <a:pt x="275395" y="62394"/>
                  </a:lnTo>
                  <a:lnTo>
                    <a:pt x="297030" y="104229"/>
                  </a:lnTo>
                  <a:lnTo>
                    <a:pt x="304800" y="152400"/>
                  </a:lnTo>
                  <a:lnTo>
                    <a:pt x="297030" y="200570"/>
                  </a:lnTo>
                  <a:lnTo>
                    <a:pt x="275395" y="242405"/>
                  </a:lnTo>
                  <a:lnTo>
                    <a:pt x="242405" y="275395"/>
                  </a:lnTo>
                  <a:lnTo>
                    <a:pt x="200570" y="297030"/>
                  </a:lnTo>
                  <a:lnTo>
                    <a:pt x="152400" y="304800"/>
                  </a:lnTo>
                  <a:lnTo>
                    <a:pt x="104229" y="297030"/>
                  </a:lnTo>
                  <a:lnTo>
                    <a:pt x="62394" y="275395"/>
                  </a:lnTo>
                  <a:lnTo>
                    <a:pt x="29404" y="242405"/>
                  </a:lnTo>
                  <a:lnTo>
                    <a:pt x="7769" y="200570"/>
                  </a:lnTo>
                  <a:lnTo>
                    <a:pt x="0" y="152400"/>
                  </a:lnTo>
                  <a:close/>
                </a:path>
              </a:pathLst>
            </a:custGeom>
            <a:ln w="254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2780040" y="4114115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152400" y="0"/>
                  </a:moveTo>
                  <a:lnTo>
                    <a:pt x="104229" y="7769"/>
                  </a:lnTo>
                  <a:lnTo>
                    <a:pt x="62394" y="29404"/>
                  </a:lnTo>
                  <a:lnTo>
                    <a:pt x="29404" y="62394"/>
                  </a:lnTo>
                  <a:lnTo>
                    <a:pt x="7769" y="104229"/>
                  </a:lnTo>
                  <a:lnTo>
                    <a:pt x="0" y="152400"/>
                  </a:lnTo>
                  <a:lnTo>
                    <a:pt x="7769" y="200570"/>
                  </a:lnTo>
                  <a:lnTo>
                    <a:pt x="29404" y="242405"/>
                  </a:lnTo>
                  <a:lnTo>
                    <a:pt x="62394" y="275395"/>
                  </a:lnTo>
                  <a:lnTo>
                    <a:pt x="104229" y="297030"/>
                  </a:lnTo>
                  <a:lnTo>
                    <a:pt x="152400" y="304800"/>
                  </a:lnTo>
                  <a:lnTo>
                    <a:pt x="200570" y="297030"/>
                  </a:lnTo>
                  <a:lnTo>
                    <a:pt x="242405" y="275395"/>
                  </a:lnTo>
                  <a:lnTo>
                    <a:pt x="275395" y="242405"/>
                  </a:lnTo>
                  <a:lnTo>
                    <a:pt x="297030" y="200570"/>
                  </a:lnTo>
                  <a:lnTo>
                    <a:pt x="304800" y="152400"/>
                  </a:lnTo>
                  <a:lnTo>
                    <a:pt x="297030" y="104229"/>
                  </a:lnTo>
                  <a:lnTo>
                    <a:pt x="275395" y="62394"/>
                  </a:lnTo>
                  <a:lnTo>
                    <a:pt x="242405" y="29404"/>
                  </a:lnTo>
                  <a:lnTo>
                    <a:pt x="200570" y="7769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B8EA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2780040" y="4114115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0" y="152400"/>
                  </a:moveTo>
                  <a:lnTo>
                    <a:pt x="7769" y="104229"/>
                  </a:lnTo>
                  <a:lnTo>
                    <a:pt x="29404" y="62394"/>
                  </a:lnTo>
                  <a:lnTo>
                    <a:pt x="62394" y="29404"/>
                  </a:lnTo>
                  <a:lnTo>
                    <a:pt x="104229" y="7769"/>
                  </a:lnTo>
                  <a:lnTo>
                    <a:pt x="152400" y="0"/>
                  </a:lnTo>
                  <a:lnTo>
                    <a:pt x="200570" y="7769"/>
                  </a:lnTo>
                  <a:lnTo>
                    <a:pt x="242405" y="29404"/>
                  </a:lnTo>
                  <a:lnTo>
                    <a:pt x="275395" y="62394"/>
                  </a:lnTo>
                  <a:lnTo>
                    <a:pt x="297030" y="104229"/>
                  </a:lnTo>
                  <a:lnTo>
                    <a:pt x="304800" y="152400"/>
                  </a:lnTo>
                  <a:lnTo>
                    <a:pt x="297030" y="200570"/>
                  </a:lnTo>
                  <a:lnTo>
                    <a:pt x="275395" y="242405"/>
                  </a:lnTo>
                  <a:lnTo>
                    <a:pt x="242405" y="275395"/>
                  </a:lnTo>
                  <a:lnTo>
                    <a:pt x="200570" y="297030"/>
                  </a:lnTo>
                  <a:lnTo>
                    <a:pt x="152400" y="304800"/>
                  </a:lnTo>
                  <a:lnTo>
                    <a:pt x="104229" y="297030"/>
                  </a:lnTo>
                  <a:lnTo>
                    <a:pt x="62394" y="275395"/>
                  </a:lnTo>
                  <a:lnTo>
                    <a:pt x="29404" y="242405"/>
                  </a:lnTo>
                  <a:lnTo>
                    <a:pt x="7769" y="200570"/>
                  </a:lnTo>
                  <a:lnTo>
                    <a:pt x="0" y="152400"/>
                  </a:lnTo>
                  <a:close/>
                </a:path>
              </a:pathLst>
            </a:custGeom>
            <a:ln w="254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912611" y="3728046"/>
              <a:ext cx="912494" cy="434975"/>
            </a:xfrm>
            <a:custGeom>
              <a:avLst/>
              <a:gdLst/>
              <a:ahLst/>
              <a:cxnLst/>
              <a:rect l="l" t="t" r="r" b="b"/>
              <a:pathLst>
                <a:path w="912494" h="434975">
                  <a:moveTo>
                    <a:pt x="794320" y="382691"/>
                  </a:moveTo>
                  <a:lnTo>
                    <a:pt x="770125" y="434466"/>
                  </a:lnTo>
                  <a:lnTo>
                    <a:pt x="912065" y="430705"/>
                  </a:lnTo>
                  <a:lnTo>
                    <a:pt x="878287" y="388068"/>
                  </a:lnTo>
                  <a:lnTo>
                    <a:pt x="805826" y="388068"/>
                  </a:lnTo>
                  <a:lnTo>
                    <a:pt x="794320" y="382691"/>
                  </a:lnTo>
                  <a:close/>
                </a:path>
                <a:path w="912494" h="434975">
                  <a:moveTo>
                    <a:pt x="799697" y="371185"/>
                  </a:moveTo>
                  <a:lnTo>
                    <a:pt x="794320" y="382691"/>
                  </a:lnTo>
                  <a:lnTo>
                    <a:pt x="805826" y="388068"/>
                  </a:lnTo>
                  <a:lnTo>
                    <a:pt x="811203" y="376562"/>
                  </a:lnTo>
                  <a:lnTo>
                    <a:pt x="799697" y="371185"/>
                  </a:lnTo>
                  <a:close/>
                </a:path>
                <a:path w="912494" h="434975">
                  <a:moveTo>
                    <a:pt x="823892" y="319410"/>
                  </a:moveTo>
                  <a:lnTo>
                    <a:pt x="799697" y="371185"/>
                  </a:lnTo>
                  <a:lnTo>
                    <a:pt x="811203" y="376562"/>
                  </a:lnTo>
                  <a:lnTo>
                    <a:pt x="805826" y="388068"/>
                  </a:lnTo>
                  <a:lnTo>
                    <a:pt x="878287" y="388068"/>
                  </a:lnTo>
                  <a:lnTo>
                    <a:pt x="823892" y="319410"/>
                  </a:lnTo>
                  <a:close/>
                </a:path>
                <a:path w="912494" h="434975">
                  <a:moveTo>
                    <a:pt x="5375" y="0"/>
                  </a:moveTo>
                  <a:lnTo>
                    <a:pt x="0" y="11506"/>
                  </a:lnTo>
                  <a:lnTo>
                    <a:pt x="794320" y="382691"/>
                  </a:lnTo>
                  <a:lnTo>
                    <a:pt x="799697" y="371185"/>
                  </a:lnTo>
                  <a:lnTo>
                    <a:pt x="5375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024683" y="3728068"/>
              <a:ext cx="893444" cy="433705"/>
            </a:xfrm>
            <a:custGeom>
              <a:avLst/>
              <a:gdLst/>
              <a:ahLst/>
              <a:cxnLst/>
              <a:rect l="l" t="t" r="r" b="b"/>
              <a:pathLst>
                <a:path w="893444" h="433704">
                  <a:moveTo>
                    <a:pt x="87275" y="318682"/>
                  </a:moveTo>
                  <a:lnTo>
                    <a:pt x="0" y="430683"/>
                  </a:lnTo>
                  <a:lnTo>
                    <a:pt x="141966" y="433303"/>
                  </a:lnTo>
                  <a:lnTo>
                    <a:pt x="119964" y="387192"/>
                  </a:lnTo>
                  <a:lnTo>
                    <a:pt x="105893" y="387192"/>
                  </a:lnTo>
                  <a:lnTo>
                    <a:pt x="100424" y="375730"/>
                  </a:lnTo>
                  <a:lnTo>
                    <a:pt x="111886" y="370261"/>
                  </a:lnTo>
                  <a:lnTo>
                    <a:pt x="87275" y="318682"/>
                  </a:lnTo>
                  <a:close/>
                </a:path>
                <a:path w="893444" h="433704">
                  <a:moveTo>
                    <a:pt x="111886" y="370261"/>
                  </a:moveTo>
                  <a:lnTo>
                    <a:pt x="100424" y="375730"/>
                  </a:lnTo>
                  <a:lnTo>
                    <a:pt x="105893" y="387192"/>
                  </a:lnTo>
                  <a:lnTo>
                    <a:pt x="117355" y="381723"/>
                  </a:lnTo>
                  <a:lnTo>
                    <a:pt x="111886" y="370261"/>
                  </a:lnTo>
                  <a:close/>
                </a:path>
                <a:path w="893444" h="433704">
                  <a:moveTo>
                    <a:pt x="117355" y="381723"/>
                  </a:moveTo>
                  <a:lnTo>
                    <a:pt x="105893" y="387192"/>
                  </a:lnTo>
                  <a:lnTo>
                    <a:pt x="119964" y="387192"/>
                  </a:lnTo>
                  <a:lnTo>
                    <a:pt x="117355" y="381723"/>
                  </a:lnTo>
                  <a:close/>
                </a:path>
                <a:path w="893444" h="433704">
                  <a:moveTo>
                    <a:pt x="887881" y="0"/>
                  </a:moveTo>
                  <a:lnTo>
                    <a:pt x="111886" y="370261"/>
                  </a:lnTo>
                  <a:lnTo>
                    <a:pt x="117355" y="381723"/>
                  </a:lnTo>
                  <a:lnTo>
                    <a:pt x="893350" y="11463"/>
                  </a:lnTo>
                  <a:lnTo>
                    <a:pt x="887881" y="0"/>
                  </a:lnTo>
                  <a:close/>
                </a:path>
              </a:pathLst>
            </a:custGeom>
            <a:solidFill>
              <a:srgbClr val="3333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2060803" y="5029200"/>
              <a:ext cx="928190" cy="61028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2524898" y="4415388"/>
              <a:ext cx="413384" cy="614045"/>
            </a:xfrm>
            <a:custGeom>
              <a:avLst/>
              <a:gdLst/>
              <a:ahLst/>
              <a:cxnLst/>
              <a:rect l="l" t="t" r="r" b="b"/>
              <a:pathLst>
                <a:path w="413385" h="614045">
                  <a:moveTo>
                    <a:pt x="17721" y="472931"/>
                  </a:moveTo>
                  <a:lnTo>
                    <a:pt x="0" y="613811"/>
                  </a:lnTo>
                  <a:lnTo>
                    <a:pt x="123337" y="543459"/>
                  </a:lnTo>
                  <a:lnTo>
                    <a:pt x="91626" y="522283"/>
                  </a:lnTo>
                  <a:lnTo>
                    <a:pt x="68757" y="522283"/>
                  </a:lnTo>
                  <a:lnTo>
                    <a:pt x="58195" y="515230"/>
                  </a:lnTo>
                  <a:lnTo>
                    <a:pt x="65248" y="504668"/>
                  </a:lnTo>
                  <a:lnTo>
                    <a:pt x="17721" y="472931"/>
                  </a:lnTo>
                  <a:close/>
                </a:path>
                <a:path w="413385" h="614045">
                  <a:moveTo>
                    <a:pt x="65248" y="504668"/>
                  </a:moveTo>
                  <a:lnTo>
                    <a:pt x="58195" y="515230"/>
                  </a:lnTo>
                  <a:lnTo>
                    <a:pt x="68757" y="522283"/>
                  </a:lnTo>
                  <a:lnTo>
                    <a:pt x="75810" y="511722"/>
                  </a:lnTo>
                  <a:lnTo>
                    <a:pt x="65248" y="504668"/>
                  </a:lnTo>
                  <a:close/>
                </a:path>
                <a:path w="413385" h="614045">
                  <a:moveTo>
                    <a:pt x="75810" y="511722"/>
                  </a:moveTo>
                  <a:lnTo>
                    <a:pt x="68757" y="522283"/>
                  </a:lnTo>
                  <a:lnTo>
                    <a:pt x="91626" y="522283"/>
                  </a:lnTo>
                  <a:lnTo>
                    <a:pt x="75810" y="511722"/>
                  </a:lnTo>
                  <a:close/>
                </a:path>
                <a:path w="413385" h="614045">
                  <a:moveTo>
                    <a:pt x="402261" y="0"/>
                  </a:moveTo>
                  <a:lnTo>
                    <a:pt x="65248" y="504668"/>
                  </a:lnTo>
                  <a:lnTo>
                    <a:pt x="75810" y="511722"/>
                  </a:lnTo>
                  <a:lnTo>
                    <a:pt x="412822" y="7052"/>
                  </a:lnTo>
                  <a:lnTo>
                    <a:pt x="402261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2927319" y="4415158"/>
              <a:ext cx="453390" cy="614045"/>
            </a:xfrm>
            <a:custGeom>
              <a:avLst/>
              <a:gdLst/>
              <a:ahLst/>
              <a:cxnLst/>
              <a:rect l="l" t="t" r="r" b="b"/>
              <a:pathLst>
                <a:path w="453389" h="614045">
                  <a:moveTo>
                    <a:pt x="372589" y="515397"/>
                  </a:moveTo>
                  <a:lnTo>
                    <a:pt x="326509" y="549201"/>
                  </a:lnTo>
                  <a:lnTo>
                    <a:pt x="452829" y="614041"/>
                  </a:lnTo>
                  <a:lnTo>
                    <a:pt x="437720" y="525636"/>
                  </a:lnTo>
                  <a:lnTo>
                    <a:pt x="380100" y="525636"/>
                  </a:lnTo>
                  <a:lnTo>
                    <a:pt x="372589" y="515397"/>
                  </a:lnTo>
                  <a:close/>
                </a:path>
                <a:path w="453389" h="614045">
                  <a:moveTo>
                    <a:pt x="382829" y="507885"/>
                  </a:moveTo>
                  <a:lnTo>
                    <a:pt x="372589" y="515397"/>
                  </a:lnTo>
                  <a:lnTo>
                    <a:pt x="380100" y="525636"/>
                  </a:lnTo>
                  <a:lnTo>
                    <a:pt x="390340" y="518124"/>
                  </a:lnTo>
                  <a:lnTo>
                    <a:pt x="382829" y="507885"/>
                  </a:lnTo>
                  <a:close/>
                </a:path>
                <a:path w="453389" h="614045">
                  <a:moveTo>
                    <a:pt x="428909" y="474080"/>
                  </a:moveTo>
                  <a:lnTo>
                    <a:pt x="382829" y="507885"/>
                  </a:lnTo>
                  <a:lnTo>
                    <a:pt x="390340" y="518124"/>
                  </a:lnTo>
                  <a:lnTo>
                    <a:pt x="380100" y="525636"/>
                  </a:lnTo>
                  <a:lnTo>
                    <a:pt x="437720" y="525636"/>
                  </a:lnTo>
                  <a:lnTo>
                    <a:pt x="428909" y="474080"/>
                  </a:lnTo>
                  <a:close/>
                </a:path>
                <a:path w="453389" h="614045">
                  <a:moveTo>
                    <a:pt x="10240" y="0"/>
                  </a:moveTo>
                  <a:lnTo>
                    <a:pt x="0" y="7512"/>
                  </a:lnTo>
                  <a:lnTo>
                    <a:pt x="372589" y="515397"/>
                  </a:lnTo>
                  <a:lnTo>
                    <a:pt x="382829" y="507885"/>
                  </a:lnTo>
                  <a:lnTo>
                    <a:pt x="10240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460603" y="5027829"/>
              <a:ext cx="928190" cy="61028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859581" y="4418834"/>
              <a:ext cx="127000" cy="609600"/>
            </a:xfrm>
            <a:custGeom>
              <a:avLst/>
              <a:gdLst/>
              <a:ahLst/>
              <a:cxnLst/>
              <a:rect l="l" t="t" r="r" b="b"/>
              <a:pathLst>
                <a:path w="127000" h="609600">
                  <a:moveTo>
                    <a:pt x="57145" y="482087"/>
                  </a:moveTo>
                  <a:lnTo>
                    <a:pt x="0" y="482817"/>
                  </a:lnTo>
                  <a:lnTo>
                    <a:pt x="65117" y="608995"/>
                  </a:lnTo>
                  <a:lnTo>
                    <a:pt x="120410" y="494785"/>
                  </a:lnTo>
                  <a:lnTo>
                    <a:pt x="57307" y="494785"/>
                  </a:lnTo>
                  <a:lnTo>
                    <a:pt x="57145" y="482087"/>
                  </a:lnTo>
                  <a:close/>
                </a:path>
                <a:path w="127000" h="609600">
                  <a:moveTo>
                    <a:pt x="69844" y="481925"/>
                  </a:moveTo>
                  <a:lnTo>
                    <a:pt x="57145" y="482087"/>
                  </a:lnTo>
                  <a:lnTo>
                    <a:pt x="57307" y="494785"/>
                  </a:lnTo>
                  <a:lnTo>
                    <a:pt x="70006" y="494624"/>
                  </a:lnTo>
                  <a:lnTo>
                    <a:pt x="69844" y="481925"/>
                  </a:lnTo>
                  <a:close/>
                </a:path>
                <a:path w="127000" h="609600">
                  <a:moveTo>
                    <a:pt x="126989" y="481195"/>
                  </a:moveTo>
                  <a:lnTo>
                    <a:pt x="69844" y="481925"/>
                  </a:lnTo>
                  <a:lnTo>
                    <a:pt x="70006" y="494624"/>
                  </a:lnTo>
                  <a:lnTo>
                    <a:pt x="57307" y="494785"/>
                  </a:lnTo>
                  <a:lnTo>
                    <a:pt x="120410" y="494785"/>
                  </a:lnTo>
                  <a:lnTo>
                    <a:pt x="126989" y="481195"/>
                  </a:lnTo>
                  <a:close/>
                </a:path>
                <a:path w="127000" h="609600">
                  <a:moveTo>
                    <a:pt x="63687" y="0"/>
                  </a:moveTo>
                  <a:lnTo>
                    <a:pt x="50988" y="161"/>
                  </a:lnTo>
                  <a:lnTo>
                    <a:pt x="57145" y="482087"/>
                  </a:lnTo>
                  <a:lnTo>
                    <a:pt x="69844" y="481925"/>
                  </a:lnTo>
                  <a:lnTo>
                    <a:pt x="63687" y="0"/>
                  </a:lnTo>
                  <a:close/>
                </a:path>
              </a:pathLst>
            </a:custGeom>
            <a:solidFill>
              <a:srgbClr val="3333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4863762" y="4114115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152400" y="0"/>
                  </a:moveTo>
                  <a:lnTo>
                    <a:pt x="104229" y="7769"/>
                  </a:lnTo>
                  <a:lnTo>
                    <a:pt x="62394" y="29404"/>
                  </a:lnTo>
                  <a:lnTo>
                    <a:pt x="29404" y="62394"/>
                  </a:lnTo>
                  <a:lnTo>
                    <a:pt x="7769" y="104229"/>
                  </a:lnTo>
                  <a:lnTo>
                    <a:pt x="0" y="152400"/>
                  </a:lnTo>
                  <a:lnTo>
                    <a:pt x="7769" y="200570"/>
                  </a:lnTo>
                  <a:lnTo>
                    <a:pt x="29404" y="242405"/>
                  </a:lnTo>
                  <a:lnTo>
                    <a:pt x="62394" y="275395"/>
                  </a:lnTo>
                  <a:lnTo>
                    <a:pt x="104229" y="297030"/>
                  </a:lnTo>
                  <a:lnTo>
                    <a:pt x="152400" y="304800"/>
                  </a:lnTo>
                  <a:lnTo>
                    <a:pt x="200570" y="297030"/>
                  </a:lnTo>
                  <a:lnTo>
                    <a:pt x="242405" y="275395"/>
                  </a:lnTo>
                  <a:lnTo>
                    <a:pt x="275395" y="242405"/>
                  </a:lnTo>
                  <a:lnTo>
                    <a:pt x="297030" y="200570"/>
                  </a:lnTo>
                  <a:lnTo>
                    <a:pt x="304800" y="152400"/>
                  </a:lnTo>
                  <a:lnTo>
                    <a:pt x="297030" y="104229"/>
                  </a:lnTo>
                  <a:lnTo>
                    <a:pt x="275395" y="62394"/>
                  </a:lnTo>
                  <a:lnTo>
                    <a:pt x="242405" y="29404"/>
                  </a:lnTo>
                  <a:lnTo>
                    <a:pt x="200570" y="7769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B8EA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4863762" y="4114115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0" y="152400"/>
                  </a:moveTo>
                  <a:lnTo>
                    <a:pt x="7769" y="104229"/>
                  </a:lnTo>
                  <a:lnTo>
                    <a:pt x="29404" y="62394"/>
                  </a:lnTo>
                  <a:lnTo>
                    <a:pt x="62394" y="29404"/>
                  </a:lnTo>
                  <a:lnTo>
                    <a:pt x="104229" y="7769"/>
                  </a:lnTo>
                  <a:lnTo>
                    <a:pt x="152400" y="0"/>
                  </a:lnTo>
                  <a:lnTo>
                    <a:pt x="200570" y="7769"/>
                  </a:lnTo>
                  <a:lnTo>
                    <a:pt x="242405" y="29404"/>
                  </a:lnTo>
                  <a:lnTo>
                    <a:pt x="275395" y="62394"/>
                  </a:lnTo>
                  <a:lnTo>
                    <a:pt x="297030" y="104229"/>
                  </a:lnTo>
                  <a:lnTo>
                    <a:pt x="304800" y="152400"/>
                  </a:lnTo>
                  <a:lnTo>
                    <a:pt x="297030" y="200570"/>
                  </a:lnTo>
                  <a:lnTo>
                    <a:pt x="275395" y="242405"/>
                  </a:lnTo>
                  <a:lnTo>
                    <a:pt x="242405" y="275395"/>
                  </a:lnTo>
                  <a:lnTo>
                    <a:pt x="200570" y="297030"/>
                  </a:lnTo>
                  <a:lnTo>
                    <a:pt x="152400" y="304800"/>
                  </a:lnTo>
                  <a:lnTo>
                    <a:pt x="104229" y="297030"/>
                  </a:lnTo>
                  <a:lnTo>
                    <a:pt x="62394" y="275395"/>
                  </a:lnTo>
                  <a:lnTo>
                    <a:pt x="29404" y="242405"/>
                  </a:lnTo>
                  <a:lnTo>
                    <a:pt x="7769" y="200570"/>
                  </a:lnTo>
                  <a:lnTo>
                    <a:pt x="0" y="152400"/>
                  </a:lnTo>
                  <a:close/>
                </a:path>
              </a:pathLst>
            </a:custGeom>
            <a:ln w="254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5123925" y="3728068"/>
              <a:ext cx="893444" cy="433705"/>
            </a:xfrm>
            <a:custGeom>
              <a:avLst/>
              <a:gdLst/>
              <a:ahLst/>
              <a:cxnLst/>
              <a:rect l="l" t="t" r="r" b="b"/>
              <a:pathLst>
                <a:path w="893445" h="433704">
                  <a:moveTo>
                    <a:pt x="87275" y="318682"/>
                  </a:moveTo>
                  <a:lnTo>
                    <a:pt x="0" y="430683"/>
                  </a:lnTo>
                  <a:lnTo>
                    <a:pt x="141965" y="433303"/>
                  </a:lnTo>
                  <a:lnTo>
                    <a:pt x="119964" y="387192"/>
                  </a:lnTo>
                  <a:lnTo>
                    <a:pt x="105893" y="387192"/>
                  </a:lnTo>
                  <a:lnTo>
                    <a:pt x="100423" y="375730"/>
                  </a:lnTo>
                  <a:lnTo>
                    <a:pt x="111886" y="370261"/>
                  </a:lnTo>
                  <a:lnTo>
                    <a:pt x="87275" y="318682"/>
                  </a:lnTo>
                  <a:close/>
                </a:path>
                <a:path w="893445" h="433704">
                  <a:moveTo>
                    <a:pt x="111886" y="370261"/>
                  </a:moveTo>
                  <a:lnTo>
                    <a:pt x="100423" y="375730"/>
                  </a:lnTo>
                  <a:lnTo>
                    <a:pt x="105893" y="387192"/>
                  </a:lnTo>
                  <a:lnTo>
                    <a:pt x="117355" y="381723"/>
                  </a:lnTo>
                  <a:lnTo>
                    <a:pt x="111886" y="370261"/>
                  </a:lnTo>
                  <a:close/>
                </a:path>
                <a:path w="893445" h="433704">
                  <a:moveTo>
                    <a:pt x="117355" y="381723"/>
                  </a:moveTo>
                  <a:lnTo>
                    <a:pt x="105893" y="387192"/>
                  </a:lnTo>
                  <a:lnTo>
                    <a:pt x="119964" y="387192"/>
                  </a:lnTo>
                  <a:lnTo>
                    <a:pt x="117355" y="381723"/>
                  </a:lnTo>
                  <a:close/>
                </a:path>
                <a:path w="893445" h="433704">
                  <a:moveTo>
                    <a:pt x="887881" y="0"/>
                  </a:moveTo>
                  <a:lnTo>
                    <a:pt x="111886" y="370261"/>
                  </a:lnTo>
                  <a:lnTo>
                    <a:pt x="117355" y="381723"/>
                  </a:lnTo>
                  <a:lnTo>
                    <a:pt x="893349" y="11463"/>
                  </a:lnTo>
                  <a:lnTo>
                    <a:pt x="887881" y="0"/>
                  </a:lnTo>
                  <a:close/>
                </a:path>
              </a:pathLst>
            </a:custGeom>
            <a:solidFill>
              <a:srgbClr val="3333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4559846" y="5027829"/>
              <a:ext cx="928189" cy="61028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4958824" y="4418834"/>
              <a:ext cx="127000" cy="609600"/>
            </a:xfrm>
            <a:custGeom>
              <a:avLst/>
              <a:gdLst/>
              <a:ahLst/>
              <a:cxnLst/>
              <a:rect l="l" t="t" r="r" b="b"/>
              <a:pathLst>
                <a:path w="127000" h="609600">
                  <a:moveTo>
                    <a:pt x="57145" y="482087"/>
                  </a:moveTo>
                  <a:lnTo>
                    <a:pt x="0" y="482817"/>
                  </a:lnTo>
                  <a:lnTo>
                    <a:pt x="65116" y="608995"/>
                  </a:lnTo>
                  <a:lnTo>
                    <a:pt x="120409" y="494785"/>
                  </a:lnTo>
                  <a:lnTo>
                    <a:pt x="57307" y="494785"/>
                  </a:lnTo>
                  <a:lnTo>
                    <a:pt x="57145" y="482087"/>
                  </a:lnTo>
                  <a:close/>
                </a:path>
                <a:path w="127000" h="609600">
                  <a:moveTo>
                    <a:pt x="69843" y="481925"/>
                  </a:moveTo>
                  <a:lnTo>
                    <a:pt x="57145" y="482087"/>
                  </a:lnTo>
                  <a:lnTo>
                    <a:pt x="57307" y="494785"/>
                  </a:lnTo>
                  <a:lnTo>
                    <a:pt x="70006" y="494624"/>
                  </a:lnTo>
                  <a:lnTo>
                    <a:pt x="69843" y="481925"/>
                  </a:lnTo>
                  <a:close/>
                </a:path>
                <a:path w="127000" h="609600">
                  <a:moveTo>
                    <a:pt x="126988" y="481195"/>
                  </a:moveTo>
                  <a:lnTo>
                    <a:pt x="69843" y="481925"/>
                  </a:lnTo>
                  <a:lnTo>
                    <a:pt x="70006" y="494624"/>
                  </a:lnTo>
                  <a:lnTo>
                    <a:pt x="57307" y="494785"/>
                  </a:lnTo>
                  <a:lnTo>
                    <a:pt x="120409" y="494785"/>
                  </a:lnTo>
                  <a:lnTo>
                    <a:pt x="126988" y="481195"/>
                  </a:lnTo>
                  <a:close/>
                </a:path>
                <a:path w="127000" h="609600">
                  <a:moveTo>
                    <a:pt x="63686" y="0"/>
                  </a:moveTo>
                  <a:lnTo>
                    <a:pt x="50987" y="161"/>
                  </a:lnTo>
                  <a:lnTo>
                    <a:pt x="57145" y="482087"/>
                  </a:lnTo>
                  <a:lnTo>
                    <a:pt x="69843" y="481925"/>
                  </a:lnTo>
                  <a:lnTo>
                    <a:pt x="63686" y="0"/>
                  </a:lnTo>
                  <a:close/>
                </a:path>
              </a:pathLst>
            </a:custGeom>
            <a:solidFill>
              <a:srgbClr val="3333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6987641" y="5029200"/>
              <a:ext cx="1014614" cy="639345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6894840" y="4114115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152400" y="0"/>
                  </a:moveTo>
                  <a:lnTo>
                    <a:pt x="104229" y="7769"/>
                  </a:lnTo>
                  <a:lnTo>
                    <a:pt x="62394" y="29404"/>
                  </a:lnTo>
                  <a:lnTo>
                    <a:pt x="29404" y="62394"/>
                  </a:lnTo>
                  <a:lnTo>
                    <a:pt x="7769" y="104229"/>
                  </a:lnTo>
                  <a:lnTo>
                    <a:pt x="0" y="152400"/>
                  </a:lnTo>
                  <a:lnTo>
                    <a:pt x="7769" y="200570"/>
                  </a:lnTo>
                  <a:lnTo>
                    <a:pt x="29404" y="242405"/>
                  </a:lnTo>
                  <a:lnTo>
                    <a:pt x="62394" y="275395"/>
                  </a:lnTo>
                  <a:lnTo>
                    <a:pt x="104229" y="297030"/>
                  </a:lnTo>
                  <a:lnTo>
                    <a:pt x="152400" y="304800"/>
                  </a:lnTo>
                  <a:lnTo>
                    <a:pt x="200570" y="297030"/>
                  </a:lnTo>
                  <a:lnTo>
                    <a:pt x="242405" y="275395"/>
                  </a:lnTo>
                  <a:lnTo>
                    <a:pt x="275395" y="242405"/>
                  </a:lnTo>
                  <a:lnTo>
                    <a:pt x="297030" y="200570"/>
                  </a:lnTo>
                  <a:lnTo>
                    <a:pt x="304800" y="152400"/>
                  </a:lnTo>
                  <a:lnTo>
                    <a:pt x="297030" y="104229"/>
                  </a:lnTo>
                  <a:lnTo>
                    <a:pt x="275395" y="62394"/>
                  </a:lnTo>
                  <a:lnTo>
                    <a:pt x="242405" y="29404"/>
                  </a:lnTo>
                  <a:lnTo>
                    <a:pt x="200570" y="7769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B8EA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6894840" y="4114115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0" y="152400"/>
                  </a:moveTo>
                  <a:lnTo>
                    <a:pt x="7769" y="104229"/>
                  </a:lnTo>
                  <a:lnTo>
                    <a:pt x="29404" y="62394"/>
                  </a:lnTo>
                  <a:lnTo>
                    <a:pt x="62394" y="29404"/>
                  </a:lnTo>
                  <a:lnTo>
                    <a:pt x="104229" y="7769"/>
                  </a:lnTo>
                  <a:lnTo>
                    <a:pt x="152400" y="0"/>
                  </a:lnTo>
                  <a:lnTo>
                    <a:pt x="200570" y="7769"/>
                  </a:lnTo>
                  <a:lnTo>
                    <a:pt x="242405" y="29404"/>
                  </a:lnTo>
                  <a:lnTo>
                    <a:pt x="275395" y="62394"/>
                  </a:lnTo>
                  <a:lnTo>
                    <a:pt x="297030" y="104229"/>
                  </a:lnTo>
                  <a:lnTo>
                    <a:pt x="304800" y="152400"/>
                  </a:lnTo>
                  <a:lnTo>
                    <a:pt x="297030" y="200570"/>
                  </a:lnTo>
                  <a:lnTo>
                    <a:pt x="275395" y="242405"/>
                  </a:lnTo>
                  <a:lnTo>
                    <a:pt x="242405" y="275395"/>
                  </a:lnTo>
                  <a:lnTo>
                    <a:pt x="200570" y="297030"/>
                  </a:lnTo>
                  <a:lnTo>
                    <a:pt x="152400" y="304800"/>
                  </a:lnTo>
                  <a:lnTo>
                    <a:pt x="104229" y="297030"/>
                  </a:lnTo>
                  <a:lnTo>
                    <a:pt x="62394" y="275395"/>
                  </a:lnTo>
                  <a:lnTo>
                    <a:pt x="29404" y="242405"/>
                  </a:lnTo>
                  <a:lnTo>
                    <a:pt x="7769" y="200570"/>
                  </a:lnTo>
                  <a:lnTo>
                    <a:pt x="0" y="152400"/>
                  </a:lnTo>
                  <a:close/>
                </a:path>
              </a:pathLst>
            </a:custGeom>
            <a:ln w="254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6027413" y="3728730"/>
              <a:ext cx="912494" cy="434340"/>
            </a:xfrm>
            <a:custGeom>
              <a:avLst/>
              <a:gdLst/>
              <a:ahLst/>
              <a:cxnLst/>
              <a:rect l="l" t="t" r="r" b="b"/>
              <a:pathLst>
                <a:path w="912495" h="434339">
                  <a:moveTo>
                    <a:pt x="794287" y="382080"/>
                  </a:moveTo>
                  <a:lnTo>
                    <a:pt x="770125" y="433871"/>
                  </a:lnTo>
                  <a:lnTo>
                    <a:pt x="912063" y="430022"/>
                  </a:lnTo>
                  <a:lnTo>
                    <a:pt x="878292" y="387450"/>
                  </a:lnTo>
                  <a:lnTo>
                    <a:pt x="805797" y="387450"/>
                  </a:lnTo>
                  <a:lnTo>
                    <a:pt x="794287" y="382080"/>
                  </a:lnTo>
                  <a:close/>
                </a:path>
                <a:path w="912495" h="434339">
                  <a:moveTo>
                    <a:pt x="799657" y="370571"/>
                  </a:moveTo>
                  <a:lnTo>
                    <a:pt x="794287" y="382080"/>
                  </a:lnTo>
                  <a:lnTo>
                    <a:pt x="805797" y="387450"/>
                  </a:lnTo>
                  <a:lnTo>
                    <a:pt x="811166" y="375941"/>
                  </a:lnTo>
                  <a:lnTo>
                    <a:pt x="799657" y="370571"/>
                  </a:lnTo>
                  <a:close/>
                </a:path>
                <a:path w="912495" h="434339">
                  <a:moveTo>
                    <a:pt x="823819" y="318781"/>
                  </a:moveTo>
                  <a:lnTo>
                    <a:pt x="799657" y="370571"/>
                  </a:lnTo>
                  <a:lnTo>
                    <a:pt x="811166" y="375941"/>
                  </a:lnTo>
                  <a:lnTo>
                    <a:pt x="805797" y="387450"/>
                  </a:lnTo>
                  <a:lnTo>
                    <a:pt x="878292" y="387450"/>
                  </a:lnTo>
                  <a:lnTo>
                    <a:pt x="823819" y="318781"/>
                  </a:lnTo>
                  <a:close/>
                </a:path>
                <a:path w="912495" h="434339">
                  <a:moveTo>
                    <a:pt x="5369" y="0"/>
                  </a:moveTo>
                  <a:lnTo>
                    <a:pt x="0" y="11508"/>
                  </a:lnTo>
                  <a:lnTo>
                    <a:pt x="794287" y="382080"/>
                  </a:lnTo>
                  <a:lnTo>
                    <a:pt x="799657" y="370571"/>
                  </a:lnTo>
                  <a:lnTo>
                    <a:pt x="5369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6175603" y="5029200"/>
              <a:ext cx="928190" cy="61028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6639698" y="4415388"/>
              <a:ext cx="413384" cy="614045"/>
            </a:xfrm>
            <a:custGeom>
              <a:avLst/>
              <a:gdLst/>
              <a:ahLst/>
              <a:cxnLst/>
              <a:rect l="l" t="t" r="r" b="b"/>
              <a:pathLst>
                <a:path w="413384" h="614045">
                  <a:moveTo>
                    <a:pt x="17721" y="472931"/>
                  </a:moveTo>
                  <a:lnTo>
                    <a:pt x="0" y="613811"/>
                  </a:lnTo>
                  <a:lnTo>
                    <a:pt x="123337" y="543459"/>
                  </a:lnTo>
                  <a:lnTo>
                    <a:pt x="91626" y="522283"/>
                  </a:lnTo>
                  <a:lnTo>
                    <a:pt x="68757" y="522283"/>
                  </a:lnTo>
                  <a:lnTo>
                    <a:pt x="58195" y="515230"/>
                  </a:lnTo>
                  <a:lnTo>
                    <a:pt x="65248" y="504668"/>
                  </a:lnTo>
                  <a:lnTo>
                    <a:pt x="17721" y="472931"/>
                  </a:lnTo>
                  <a:close/>
                </a:path>
                <a:path w="413384" h="614045">
                  <a:moveTo>
                    <a:pt x="65248" y="504668"/>
                  </a:moveTo>
                  <a:lnTo>
                    <a:pt x="58195" y="515230"/>
                  </a:lnTo>
                  <a:lnTo>
                    <a:pt x="68757" y="522283"/>
                  </a:lnTo>
                  <a:lnTo>
                    <a:pt x="75810" y="511722"/>
                  </a:lnTo>
                  <a:lnTo>
                    <a:pt x="65248" y="504668"/>
                  </a:lnTo>
                  <a:close/>
                </a:path>
                <a:path w="413384" h="614045">
                  <a:moveTo>
                    <a:pt x="75810" y="511722"/>
                  </a:moveTo>
                  <a:lnTo>
                    <a:pt x="68757" y="522283"/>
                  </a:lnTo>
                  <a:lnTo>
                    <a:pt x="91626" y="522283"/>
                  </a:lnTo>
                  <a:lnTo>
                    <a:pt x="75810" y="511722"/>
                  </a:lnTo>
                  <a:close/>
                </a:path>
                <a:path w="413384" h="614045">
                  <a:moveTo>
                    <a:pt x="402261" y="0"/>
                  </a:moveTo>
                  <a:lnTo>
                    <a:pt x="65248" y="504668"/>
                  </a:lnTo>
                  <a:lnTo>
                    <a:pt x="75810" y="511722"/>
                  </a:lnTo>
                  <a:lnTo>
                    <a:pt x="412822" y="7052"/>
                  </a:lnTo>
                  <a:lnTo>
                    <a:pt x="402261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7042119" y="4415158"/>
              <a:ext cx="453390" cy="614045"/>
            </a:xfrm>
            <a:custGeom>
              <a:avLst/>
              <a:gdLst/>
              <a:ahLst/>
              <a:cxnLst/>
              <a:rect l="l" t="t" r="r" b="b"/>
              <a:pathLst>
                <a:path w="453390" h="614045">
                  <a:moveTo>
                    <a:pt x="372589" y="515397"/>
                  </a:moveTo>
                  <a:lnTo>
                    <a:pt x="326509" y="549201"/>
                  </a:lnTo>
                  <a:lnTo>
                    <a:pt x="452829" y="614041"/>
                  </a:lnTo>
                  <a:lnTo>
                    <a:pt x="437720" y="525636"/>
                  </a:lnTo>
                  <a:lnTo>
                    <a:pt x="380100" y="525636"/>
                  </a:lnTo>
                  <a:lnTo>
                    <a:pt x="372589" y="515397"/>
                  </a:lnTo>
                  <a:close/>
                </a:path>
                <a:path w="453390" h="614045">
                  <a:moveTo>
                    <a:pt x="382829" y="507885"/>
                  </a:moveTo>
                  <a:lnTo>
                    <a:pt x="372589" y="515397"/>
                  </a:lnTo>
                  <a:lnTo>
                    <a:pt x="380100" y="525636"/>
                  </a:lnTo>
                  <a:lnTo>
                    <a:pt x="390340" y="518124"/>
                  </a:lnTo>
                  <a:lnTo>
                    <a:pt x="382829" y="507885"/>
                  </a:lnTo>
                  <a:close/>
                </a:path>
                <a:path w="453390" h="614045">
                  <a:moveTo>
                    <a:pt x="428909" y="474080"/>
                  </a:moveTo>
                  <a:lnTo>
                    <a:pt x="382829" y="507885"/>
                  </a:lnTo>
                  <a:lnTo>
                    <a:pt x="390340" y="518124"/>
                  </a:lnTo>
                  <a:lnTo>
                    <a:pt x="380100" y="525636"/>
                  </a:lnTo>
                  <a:lnTo>
                    <a:pt x="437720" y="525636"/>
                  </a:lnTo>
                  <a:lnTo>
                    <a:pt x="428909" y="474080"/>
                  </a:lnTo>
                  <a:close/>
                </a:path>
                <a:path w="453390" h="614045">
                  <a:moveTo>
                    <a:pt x="10240" y="0"/>
                  </a:moveTo>
                  <a:lnTo>
                    <a:pt x="0" y="7512"/>
                  </a:lnTo>
                  <a:lnTo>
                    <a:pt x="372589" y="515397"/>
                  </a:lnTo>
                  <a:lnTo>
                    <a:pt x="382829" y="507885"/>
                  </a:lnTo>
                  <a:lnTo>
                    <a:pt x="10240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9045041" y="5028515"/>
              <a:ext cx="1014614" cy="639345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8952240" y="4113429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152400" y="0"/>
                  </a:moveTo>
                  <a:lnTo>
                    <a:pt x="104229" y="7769"/>
                  </a:lnTo>
                  <a:lnTo>
                    <a:pt x="62394" y="29404"/>
                  </a:lnTo>
                  <a:lnTo>
                    <a:pt x="29404" y="62394"/>
                  </a:lnTo>
                  <a:lnTo>
                    <a:pt x="7769" y="104229"/>
                  </a:lnTo>
                  <a:lnTo>
                    <a:pt x="0" y="152399"/>
                  </a:lnTo>
                  <a:lnTo>
                    <a:pt x="7769" y="200570"/>
                  </a:lnTo>
                  <a:lnTo>
                    <a:pt x="29404" y="242405"/>
                  </a:lnTo>
                  <a:lnTo>
                    <a:pt x="62394" y="275395"/>
                  </a:lnTo>
                  <a:lnTo>
                    <a:pt x="104229" y="297030"/>
                  </a:lnTo>
                  <a:lnTo>
                    <a:pt x="152400" y="304799"/>
                  </a:lnTo>
                  <a:lnTo>
                    <a:pt x="200570" y="297030"/>
                  </a:lnTo>
                  <a:lnTo>
                    <a:pt x="242405" y="275395"/>
                  </a:lnTo>
                  <a:lnTo>
                    <a:pt x="275395" y="242405"/>
                  </a:lnTo>
                  <a:lnTo>
                    <a:pt x="297030" y="200570"/>
                  </a:lnTo>
                  <a:lnTo>
                    <a:pt x="304800" y="152399"/>
                  </a:lnTo>
                  <a:lnTo>
                    <a:pt x="297030" y="104229"/>
                  </a:lnTo>
                  <a:lnTo>
                    <a:pt x="275395" y="62394"/>
                  </a:lnTo>
                  <a:lnTo>
                    <a:pt x="242405" y="29404"/>
                  </a:lnTo>
                  <a:lnTo>
                    <a:pt x="200570" y="7769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B8EA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8952240" y="4113429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0" y="152400"/>
                  </a:moveTo>
                  <a:lnTo>
                    <a:pt x="7769" y="104229"/>
                  </a:lnTo>
                  <a:lnTo>
                    <a:pt x="29404" y="62394"/>
                  </a:lnTo>
                  <a:lnTo>
                    <a:pt x="62394" y="29404"/>
                  </a:lnTo>
                  <a:lnTo>
                    <a:pt x="104229" y="7769"/>
                  </a:lnTo>
                  <a:lnTo>
                    <a:pt x="152400" y="0"/>
                  </a:lnTo>
                  <a:lnTo>
                    <a:pt x="200570" y="7769"/>
                  </a:lnTo>
                  <a:lnTo>
                    <a:pt x="242405" y="29404"/>
                  </a:lnTo>
                  <a:lnTo>
                    <a:pt x="275395" y="62394"/>
                  </a:lnTo>
                  <a:lnTo>
                    <a:pt x="297030" y="104229"/>
                  </a:lnTo>
                  <a:lnTo>
                    <a:pt x="304800" y="152400"/>
                  </a:lnTo>
                  <a:lnTo>
                    <a:pt x="297030" y="200570"/>
                  </a:lnTo>
                  <a:lnTo>
                    <a:pt x="275395" y="242405"/>
                  </a:lnTo>
                  <a:lnTo>
                    <a:pt x="242405" y="275395"/>
                  </a:lnTo>
                  <a:lnTo>
                    <a:pt x="200570" y="297030"/>
                  </a:lnTo>
                  <a:lnTo>
                    <a:pt x="152400" y="304800"/>
                  </a:lnTo>
                  <a:lnTo>
                    <a:pt x="104229" y="297030"/>
                  </a:lnTo>
                  <a:lnTo>
                    <a:pt x="62394" y="275395"/>
                  </a:lnTo>
                  <a:lnTo>
                    <a:pt x="29404" y="242405"/>
                  </a:lnTo>
                  <a:lnTo>
                    <a:pt x="7769" y="200570"/>
                  </a:lnTo>
                  <a:lnTo>
                    <a:pt x="0" y="152400"/>
                  </a:lnTo>
                  <a:close/>
                </a:path>
              </a:pathLst>
            </a:custGeom>
            <a:ln w="254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9212403" y="3757682"/>
              <a:ext cx="952500" cy="410845"/>
            </a:xfrm>
            <a:custGeom>
              <a:avLst/>
              <a:gdLst/>
              <a:ahLst/>
              <a:cxnLst/>
              <a:rect l="l" t="t" r="r" b="b"/>
              <a:pathLst>
                <a:path w="952500" h="410845">
                  <a:moveTo>
                    <a:pt x="92915" y="293016"/>
                  </a:moveTo>
                  <a:lnTo>
                    <a:pt x="0" y="400384"/>
                  </a:lnTo>
                  <a:lnTo>
                    <a:pt x="141643" y="410296"/>
                  </a:lnTo>
                  <a:lnTo>
                    <a:pt x="121740" y="362393"/>
                  </a:lnTo>
                  <a:lnTo>
                    <a:pt x="107988" y="362393"/>
                  </a:lnTo>
                  <a:lnTo>
                    <a:pt x="103115" y="350664"/>
                  </a:lnTo>
                  <a:lnTo>
                    <a:pt x="114842" y="345792"/>
                  </a:lnTo>
                  <a:lnTo>
                    <a:pt x="92915" y="293016"/>
                  </a:lnTo>
                  <a:close/>
                </a:path>
                <a:path w="952500" h="410845">
                  <a:moveTo>
                    <a:pt x="114842" y="345792"/>
                  </a:moveTo>
                  <a:lnTo>
                    <a:pt x="103115" y="350664"/>
                  </a:lnTo>
                  <a:lnTo>
                    <a:pt x="107988" y="362393"/>
                  </a:lnTo>
                  <a:lnTo>
                    <a:pt x="119715" y="357520"/>
                  </a:lnTo>
                  <a:lnTo>
                    <a:pt x="114842" y="345792"/>
                  </a:lnTo>
                  <a:close/>
                </a:path>
                <a:path w="952500" h="410845">
                  <a:moveTo>
                    <a:pt x="119715" y="357520"/>
                  </a:moveTo>
                  <a:lnTo>
                    <a:pt x="107988" y="362393"/>
                  </a:lnTo>
                  <a:lnTo>
                    <a:pt x="121740" y="362393"/>
                  </a:lnTo>
                  <a:lnTo>
                    <a:pt x="119715" y="357520"/>
                  </a:lnTo>
                  <a:close/>
                </a:path>
                <a:path w="952500" h="410845">
                  <a:moveTo>
                    <a:pt x="947110" y="0"/>
                  </a:moveTo>
                  <a:lnTo>
                    <a:pt x="114842" y="345792"/>
                  </a:lnTo>
                  <a:lnTo>
                    <a:pt x="119715" y="357520"/>
                  </a:lnTo>
                  <a:lnTo>
                    <a:pt x="951983" y="11727"/>
                  </a:lnTo>
                  <a:lnTo>
                    <a:pt x="947110" y="0"/>
                  </a:lnTo>
                  <a:close/>
                </a:path>
              </a:pathLst>
            </a:custGeom>
            <a:solidFill>
              <a:srgbClr val="3333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8233003" y="5028515"/>
              <a:ext cx="928189" cy="61028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8697098" y="4414703"/>
              <a:ext cx="413384" cy="614045"/>
            </a:xfrm>
            <a:custGeom>
              <a:avLst/>
              <a:gdLst/>
              <a:ahLst/>
              <a:cxnLst/>
              <a:rect l="l" t="t" r="r" b="b"/>
              <a:pathLst>
                <a:path w="413384" h="614045">
                  <a:moveTo>
                    <a:pt x="17721" y="472931"/>
                  </a:moveTo>
                  <a:lnTo>
                    <a:pt x="0" y="613812"/>
                  </a:lnTo>
                  <a:lnTo>
                    <a:pt x="123337" y="543460"/>
                  </a:lnTo>
                  <a:lnTo>
                    <a:pt x="91625" y="522283"/>
                  </a:lnTo>
                  <a:lnTo>
                    <a:pt x="68757" y="522283"/>
                  </a:lnTo>
                  <a:lnTo>
                    <a:pt x="58195" y="515231"/>
                  </a:lnTo>
                  <a:lnTo>
                    <a:pt x="65248" y="504669"/>
                  </a:lnTo>
                  <a:lnTo>
                    <a:pt x="17721" y="472931"/>
                  </a:lnTo>
                  <a:close/>
                </a:path>
                <a:path w="413384" h="614045">
                  <a:moveTo>
                    <a:pt x="65248" y="504669"/>
                  </a:moveTo>
                  <a:lnTo>
                    <a:pt x="58195" y="515231"/>
                  </a:lnTo>
                  <a:lnTo>
                    <a:pt x="68757" y="522283"/>
                  </a:lnTo>
                  <a:lnTo>
                    <a:pt x="75810" y="511722"/>
                  </a:lnTo>
                  <a:lnTo>
                    <a:pt x="65248" y="504669"/>
                  </a:lnTo>
                  <a:close/>
                </a:path>
                <a:path w="413384" h="614045">
                  <a:moveTo>
                    <a:pt x="75810" y="511722"/>
                  </a:moveTo>
                  <a:lnTo>
                    <a:pt x="68757" y="522283"/>
                  </a:lnTo>
                  <a:lnTo>
                    <a:pt x="91625" y="522283"/>
                  </a:lnTo>
                  <a:lnTo>
                    <a:pt x="75810" y="511722"/>
                  </a:lnTo>
                  <a:close/>
                </a:path>
                <a:path w="413384" h="614045">
                  <a:moveTo>
                    <a:pt x="402261" y="0"/>
                  </a:moveTo>
                  <a:lnTo>
                    <a:pt x="65248" y="504669"/>
                  </a:lnTo>
                  <a:lnTo>
                    <a:pt x="75810" y="511722"/>
                  </a:lnTo>
                  <a:lnTo>
                    <a:pt x="412822" y="7053"/>
                  </a:lnTo>
                  <a:lnTo>
                    <a:pt x="402261" y="0"/>
                  </a:lnTo>
                  <a:close/>
                </a:path>
              </a:pathLst>
            </a:custGeom>
            <a:solidFill>
              <a:srgbClr val="3333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9099519" y="4414474"/>
              <a:ext cx="453390" cy="614045"/>
            </a:xfrm>
            <a:custGeom>
              <a:avLst/>
              <a:gdLst/>
              <a:ahLst/>
              <a:cxnLst/>
              <a:rect l="l" t="t" r="r" b="b"/>
              <a:pathLst>
                <a:path w="453390" h="614045">
                  <a:moveTo>
                    <a:pt x="372588" y="515396"/>
                  </a:moveTo>
                  <a:lnTo>
                    <a:pt x="326509" y="549201"/>
                  </a:lnTo>
                  <a:lnTo>
                    <a:pt x="452829" y="614041"/>
                  </a:lnTo>
                  <a:lnTo>
                    <a:pt x="437720" y="525636"/>
                  </a:lnTo>
                  <a:lnTo>
                    <a:pt x="380100" y="525636"/>
                  </a:lnTo>
                  <a:lnTo>
                    <a:pt x="372588" y="515396"/>
                  </a:lnTo>
                  <a:close/>
                </a:path>
                <a:path w="453390" h="614045">
                  <a:moveTo>
                    <a:pt x="382828" y="507884"/>
                  </a:moveTo>
                  <a:lnTo>
                    <a:pt x="372588" y="515396"/>
                  </a:lnTo>
                  <a:lnTo>
                    <a:pt x="380100" y="525636"/>
                  </a:lnTo>
                  <a:lnTo>
                    <a:pt x="390340" y="518124"/>
                  </a:lnTo>
                  <a:lnTo>
                    <a:pt x="382828" y="507884"/>
                  </a:lnTo>
                  <a:close/>
                </a:path>
                <a:path w="453390" h="614045">
                  <a:moveTo>
                    <a:pt x="428909" y="474079"/>
                  </a:moveTo>
                  <a:lnTo>
                    <a:pt x="382828" y="507884"/>
                  </a:lnTo>
                  <a:lnTo>
                    <a:pt x="390340" y="518124"/>
                  </a:lnTo>
                  <a:lnTo>
                    <a:pt x="380100" y="525636"/>
                  </a:lnTo>
                  <a:lnTo>
                    <a:pt x="437720" y="525636"/>
                  </a:lnTo>
                  <a:lnTo>
                    <a:pt x="428909" y="474079"/>
                  </a:lnTo>
                  <a:close/>
                </a:path>
                <a:path w="453390" h="614045">
                  <a:moveTo>
                    <a:pt x="10240" y="0"/>
                  </a:moveTo>
                  <a:lnTo>
                    <a:pt x="0" y="7512"/>
                  </a:lnTo>
                  <a:lnTo>
                    <a:pt x="372588" y="515396"/>
                  </a:lnTo>
                  <a:lnTo>
                    <a:pt x="382828" y="507884"/>
                  </a:lnTo>
                  <a:lnTo>
                    <a:pt x="10240" y="0"/>
                  </a:lnTo>
                  <a:close/>
                </a:path>
              </a:pathLst>
            </a:custGeom>
            <a:solidFill>
              <a:srgbClr val="3333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11119940" y="4114115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152400" y="0"/>
                  </a:moveTo>
                  <a:lnTo>
                    <a:pt x="104229" y="7769"/>
                  </a:lnTo>
                  <a:lnTo>
                    <a:pt x="62394" y="29404"/>
                  </a:lnTo>
                  <a:lnTo>
                    <a:pt x="29404" y="62394"/>
                  </a:lnTo>
                  <a:lnTo>
                    <a:pt x="7769" y="104229"/>
                  </a:lnTo>
                  <a:lnTo>
                    <a:pt x="0" y="152400"/>
                  </a:lnTo>
                  <a:lnTo>
                    <a:pt x="7769" y="200570"/>
                  </a:lnTo>
                  <a:lnTo>
                    <a:pt x="29404" y="242405"/>
                  </a:lnTo>
                  <a:lnTo>
                    <a:pt x="62394" y="275395"/>
                  </a:lnTo>
                  <a:lnTo>
                    <a:pt x="104229" y="297030"/>
                  </a:lnTo>
                  <a:lnTo>
                    <a:pt x="152400" y="304800"/>
                  </a:lnTo>
                  <a:lnTo>
                    <a:pt x="200570" y="297030"/>
                  </a:lnTo>
                  <a:lnTo>
                    <a:pt x="242405" y="275395"/>
                  </a:lnTo>
                  <a:lnTo>
                    <a:pt x="275395" y="242405"/>
                  </a:lnTo>
                  <a:lnTo>
                    <a:pt x="297030" y="200570"/>
                  </a:lnTo>
                  <a:lnTo>
                    <a:pt x="304800" y="152400"/>
                  </a:lnTo>
                  <a:lnTo>
                    <a:pt x="297030" y="104229"/>
                  </a:lnTo>
                  <a:lnTo>
                    <a:pt x="275395" y="62394"/>
                  </a:lnTo>
                  <a:lnTo>
                    <a:pt x="242405" y="29404"/>
                  </a:lnTo>
                  <a:lnTo>
                    <a:pt x="200570" y="7769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B8EA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11119940" y="4114115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0" y="152400"/>
                  </a:moveTo>
                  <a:lnTo>
                    <a:pt x="7769" y="104229"/>
                  </a:lnTo>
                  <a:lnTo>
                    <a:pt x="29404" y="62394"/>
                  </a:lnTo>
                  <a:lnTo>
                    <a:pt x="62394" y="29404"/>
                  </a:lnTo>
                  <a:lnTo>
                    <a:pt x="104229" y="7769"/>
                  </a:lnTo>
                  <a:lnTo>
                    <a:pt x="152400" y="0"/>
                  </a:lnTo>
                  <a:lnTo>
                    <a:pt x="200570" y="7769"/>
                  </a:lnTo>
                  <a:lnTo>
                    <a:pt x="242405" y="29404"/>
                  </a:lnTo>
                  <a:lnTo>
                    <a:pt x="275395" y="62394"/>
                  </a:lnTo>
                  <a:lnTo>
                    <a:pt x="297030" y="104229"/>
                  </a:lnTo>
                  <a:lnTo>
                    <a:pt x="304800" y="152400"/>
                  </a:lnTo>
                  <a:lnTo>
                    <a:pt x="297030" y="200570"/>
                  </a:lnTo>
                  <a:lnTo>
                    <a:pt x="275395" y="242405"/>
                  </a:lnTo>
                  <a:lnTo>
                    <a:pt x="242405" y="275395"/>
                  </a:lnTo>
                  <a:lnTo>
                    <a:pt x="200570" y="297030"/>
                  </a:lnTo>
                  <a:lnTo>
                    <a:pt x="152400" y="304800"/>
                  </a:lnTo>
                  <a:lnTo>
                    <a:pt x="104229" y="297030"/>
                  </a:lnTo>
                  <a:lnTo>
                    <a:pt x="62394" y="275395"/>
                  </a:lnTo>
                  <a:lnTo>
                    <a:pt x="29404" y="242405"/>
                  </a:lnTo>
                  <a:lnTo>
                    <a:pt x="7769" y="200570"/>
                  </a:lnTo>
                  <a:lnTo>
                    <a:pt x="0" y="152400"/>
                  </a:lnTo>
                  <a:close/>
                </a:path>
              </a:pathLst>
            </a:custGeom>
            <a:ln w="254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10159621" y="3757638"/>
              <a:ext cx="1005205" cy="414020"/>
            </a:xfrm>
            <a:custGeom>
              <a:avLst/>
              <a:gdLst/>
              <a:ahLst/>
              <a:cxnLst/>
              <a:rect l="l" t="t" r="r" b="b"/>
              <a:pathLst>
                <a:path w="1005204" h="414020">
                  <a:moveTo>
                    <a:pt x="884474" y="360449"/>
                  </a:moveTo>
                  <a:lnTo>
                    <a:pt x="863517" y="413617"/>
                  </a:lnTo>
                  <a:lnTo>
                    <a:pt x="1004956" y="401114"/>
                  </a:lnTo>
                  <a:lnTo>
                    <a:pt x="972623" y="365107"/>
                  </a:lnTo>
                  <a:lnTo>
                    <a:pt x="896291" y="365107"/>
                  </a:lnTo>
                  <a:lnTo>
                    <a:pt x="884474" y="360449"/>
                  </a:lnTo>
                  <a:close/>
                </a:path>
                <a:path w="1005204" h="414020">
                  <a:moveTo>
                    <a:pt x="889132" y="348633"/>
                  </a:moveTo>
                  <a:lnTo>
                    <a:pt x="884474" y="360449"/>
                  </a:lnTo>
                  <a:lnTo>
                    <a:pt x="896291" y="365107"/>
                  </a:lnTo>
                  <a:lnTo>
                    <a:pt x="900948" y="353291"/>
                  </a:lnTo>
                  <a:lnTo>
                    <a:pt x="889132" y="348633"/>
                  </a:lnTo>
                  <a:close/>
                </a:path>
                <a:path w="1005204" h="414020">
                  <a:moveTo>
                    <a:pt x="910089" y="295465"/>
                  </a:moveTo>
                  <a:lnTo>
                    <a:pt x="889132" y="348633"/>
                  </a:lnTo>
                  <a:lnTo>
                    <a:pt x="900948" y="353291"/>
                  </a:lnTo>
                  <a:lnTo>
                    <a:pt x="896291" y="365107"/>
                  </a:lnTo>
                  <a:lnTo>
                    <a:pt x="972623" y="365107"/>
                  </a:lnTo>
                  <a:lnTo>
                    <a:pt x="910089" y="295465"/>
                  </a:lnTo>
                  <a:close/>
                </a:path>
                <a:path w="1005204" h="414020">
                  <a:moveTo>
                    <a:pt x="4657" y="0"/>
                  </a:moveTo>
                  <a:lnTo>
                    <a:pt x="0" y="11816"/>
                  </a:lnTo>
                  <a:lnTo>
                    <a:pt x="884474" y="360449"/>
                  </a:lnTo>
                  <a:lnTo>
                    <a:pt x="889132" y="348633"/>
                  </a:lnTo>
                  <a:lnTo>
                    <a:pt x="4657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1215003" y="4418834"/>
              <a:ext cx="127000" cy="609600"/>
            </a:xfrm>
            <a:custGeom>
              <a:avLst/>
              <a:gdLst/>
              <a:ahLst/>
              <a:cxnLst/>
              <a:rect l="l" t="t" r="r" b="b"/>
              <a:pathLst>
                <a:path w="127000" h="609600">
                  <a:moveTo>
                    <a:pt x="57145" y="482087"/>
                  </a:moveTo>
                  <a:lnTo>
                    <a:pt x="0" y="482817"/>
                  </a:lnTo>
                  <a:lnTo>
                    <a:pt x="65116" y="608995"/>
                  </a:lnTo>
                  <a:lnTo>
                    <a:pt x="120410" y="494785"/>
                  </a:lnTo>
                  <a:lnTo>
                    <a:pt x="57307" y="494785"/>
                  </a:lnTo>
                  <a:lnTo>
                    <a:pt x="57145" y="482087"/>
                  </a:lnTo>
                  <a:close/>
                </a:path>
                <a:path w="127000" h="609600">
                  <a:moveTo>
                    <a:pt x="69843" y="481925"/>
                  </a:moveTo>
                  <a:lnTo>
                    <a:pt x="57145" y="482087"/>
                  </a:lnTo>
                  <a:lnTo>
                    <a:pt x="57307" y="494785"/>
                  </a:lnTo>
                  <a:lnTo>
                    <a:pt x="70006" y="494624"/>
                  </a:lnTo>
                  <a:lnTo>
                    <a:pt x="69843" y="481925"/>
                  </a:lnTo>
                  <a:close/>
                </a:path>
                <a:path w="127000" h="609600">
                  <a:moveTo>
                    <a:pt x="126989" y="481195"/>
                  </a:moveTo>
                  <a:lnTo>
                    <a:pt x="69843" y="481925"/>
                  </a:lnTo>
                  <a:lnTo>
                    <a:pt x="70006" y="494624"/>
                  </a:lnTo>
                  <a:lnTo>
                    <a:pt x="57307" y="494785"/>
                  </a:lnTo>
                  <a:lnTo>
                    <a:pt x="120410" y="494785"/>
                  </a:lnTo>
                  <a:lnTo>
                    <a:pt x="126989" y="481195"/>
                  </a:lnTo>
                  <a:close/>
                </a:path>
                <a:path w="127000" h="609600">
                  <a:moveTo>
                    <a:pt x="63687" y="0"/>
                  </a:moveTo>
                  <a:lnTo>
                    <a:pt x="50987" y="161"/>
                  </a:lnTo>
                  <a:lnTo>
                    <a:pt x="57145" y="482087"/>
                  </a:lnTo>
                  <a:lnTo>
                    <a:pt x="69843" y="481925"/>
                  </a:lnTo>
                  <a:lnTo>
                    <a:pt x="63687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 txBox="1"/>
            <p:nvPr/>
          </p:nvSpPr>
          <p:spPr>
            <a:xfrm>
              <a:off x="740737" y="5900419"/>
              <a:ext cx="645795" cy="640080"/>
            </a:xfrm>
            <a:prstGeom prst="rect">
              <a:avLst/>
            </a:prstGeom>
          </p:spPr>
          <p:txBody>
            <a:bodyPr vert="vert" wrap="square" lIns="0" tIns="0" rIns="0" bIns="0" rtlCol="0">
              <a:spAutoFit/>
            </a:bodyPr>
            <a:lstStyle/>
            <a:p>
              <a:pPr marL="12700">
                <a:lnSpc>
                  <a:spcPts val="4710"/>
                </a:lnSpc>
              </a:pPr>
              <a:r>
                <a:rPr sz="4000" dirty="0">
                  <a:latin typeface="Calibri"/>
                  <a:cs typeface="Calibri"/>
                </a:rPr>
                <a:t>.</a:t>
              </a:r>
              <a:r>
                <a:rPr sz="4000" spc="-5" dirty="0">
                  <a:latin typeface="Calibri"/>
                  <a:cs typeface="Calibri"/>
                </a:rPr>
                <a:t> </a:t>
              </a:r>
              <a:r>
                <a:rPr sz="4000" dirty="0">
                  <a:latin typeface="Calibri"/>
                  <a:cs typeface="Calibri"/>
                </a:rPr>
                <a:t>.</a:t>
              </a:r>
              <a:r>
                <a:rPr sz="4000" spc="-5" dirty="0">
                  <a:latin typeface="Calibri"/>
                  <a:cs typeface="Calibri"/>
                </a:rPr>
                <a:t> </a:t>
              </a:r>
              <a:r>
                <a:rPr sz="4000" dirty="0">
                  <a:latin typeface="Calibri"/>
                  <a:cs typeface="Calibri"/>
                </a:rPr>
                <a:t>.</a:t>
              </a:r>
              <a:endParaRPr sz="4000">
                <a:latin typeface="Calibri"/>
                <a:cs typeface="Calibri"/>
              </a:endParaRPr>
            </a:p>
          </p:txBody>
        </p:sp>
        <p:sp>
          <p:nvSpPr>
            <p:cNvPr id="53" name="object 53"/>
            <p:cNvSpPr txBox="1"/>
            <p:nvPr/>
          </p:nvSpPr>
          <p:spPr>
            <a:xfrm>
              <a:off x="2374374" y="5900419"/>
              <a:ext cx="1517650" cy="640080"/>
            </a:xfrm>
            <a:prstGeom prst="rect">
              <a:avLst/>
            </a:prstGeom>
          </p:spPr>
          <p:txBody>
            <a:bodyPr vert="vert" wrap="square" lIns="0" tIns="0" rIns="0" bIns="0" rtlCol="0">
              <a:spAutoFit/>
            </a:bodyPr>
            <a:lstStyle/>
            <a:p>
              <a:pPr marL="12700">
                <a:lnSpc>
                  <a:spcPts val="4710"/>
                </a:lnSpc>
              </a:pPr>
              <a:r>
                <a:rPr sz="4000" dirty="0">
                  <a:latin typeface="Calibri"/>
                  <a:cs typeface="Calibri"/>
                </a:rPr>
                <a:t>.</a:t>
              </a:r>
              <a:r>
                <a:rPr sz="4000" spc="-5" dirty="0">
                  <a:latin typeface="Calibri"/>
                  <a:cs typeface="Calibri"/>
                </a:rPr>
                <a:t> </a:t>
              </a:r>
              <a:r>
                <a:rPr sz="4000" dirty="0">
                  <a:latin typeface="Calibri"/>
                  <a:cs typeface="Calibri"/>
                </a:rPr>
                <a:t>.</a:t>
              </a:r>
              <a:r>
                <a:rPr sz="4000" spc="-5" dirty="0">
                  <a:latin typeface="Calibri"/>
                  <a:cs typeface="Calibri"/>
                </a:rPr>
                <a:t> </a:t>
              </a:r>
              <a:r>
                <a:rPr sz="4000" dirty="0">
                  <a:latin typeface="Calibri"/>
                  <a:cs typeface="Calibri"/>
                </a:rPr>
                <a:t>.</a:t>
              </a:r>
              <a:endParaRPr sz="4000">
                <a:latin typeface="Calibri"/>
                <a:cs typeface="Calibri"/>
              </a:endParaRPr>
            </a:p>
            <a:p>
              <a:pPr marL="12700">
                <a:lnSpc>
                  <a:spcPct val="100000"/>
                </a:lnSpc>
                <a:spcBef>
                  <a:spcPts val="2060"/>
                </a:spcBef>
              </a:pPr>
              <a:r>
                <a:rPr sz="4000" dirty="0">
                  <a:latin typeface="Calibri"/>
                  <a:cs typeface="Calibri"/>
                </a:rPr>
                <a:t>.</a:t>
              </a:r>
              <a:r>
                <a:rPr sz="4000" spc="-5" dirty="0">
                  <a:latin typeface="Calibri"/>
                  <a:cs typeface="Calibri"/>
                </a:rPr>
                <a:t> </a:t>
              </a:r>
              <a:r>
                <a:rPr sz="4000" dirty="0">
                  <a:latin typeface="Calibri"/>
                  <a:cs typeface="Calibri"/>
                </a:rPr>
                <a:t>.</a:t>
              </a:r>
              <a:r>
                <a:rPr sz="4000" spc="-5" dirty="0">
                  <a:latin typeface="Calibri"/>
                  <a:cs typeface="Calibri"/>
                </a:rPr>
                <a:t> </a:t>
              </a:r>
              <a:r>
                <a:rPr sz="4000" dirty="0">
                  <a:latin typeface="Calibri"/>
                  <a:cs typeface="Calibri"/>
                </a:rPr>
                <a:t>.</a:t>
              </a:r>
              <a:endParaRPr sz="4000">
                <a:latin typeface="Calibri"/>
                <a:cs typeface="Calibri"/>
              </a:endParaRPr>
            </a:p>
          </p:txBody>
        </p:sp>
        <p:sp>
          <p:nvSpPr>
            <p:cNvPr id="54" name="object 54"/>
            <p:cNvSpPr txBox="1"/>
            <p:nvPr/>
          </p:nvSpPr>
          <p:spPr>
            <a:xfrm>
              <a:off x="4813618" y="5900419"/>
              <a:ext cx="645795" cy="640080"/>
            </a:xfrm>
            <a:prstGeom prst="rect">
              <a:avLst/>
            </a:prstGeom>
          </p:spPr>
          <p:txBody>
            <a:bodyPr vert="vert" wrap="square" lIns="0" tIns="0" rIns="0" bIns="0" rtlCol="0">
              <a:spAutoFit/>
            </a:bodyPr>
            <a:lstStyle/>
            <a:p>
              <a:pPr marL="12700">
                <a:lnSpc>
                  <a:spcPts val="4710"/>
                </a:lnSpc>
              </a:pPr>
              <a:r>
                <a:rPr sz="4000" dirty="0">
                  <a:latin typeface="Calibri"/>
                  <a:cs typeface="Calibri"/>
                </a:rPr>
                <a:t>.</a:t>
              </a:r>
              <a:r>
                <a:rPr sz="4000" spc="-5" dirty="0">
                  <a:latin typeface="Calibri"/>
                  <a:cs typeface="Calibri"/>
                </a:rPr>
                <a:t> </a:t>
              </a:r>
              <a:r>
                <a:rPr sz="4000" dirty="0">
                  <a:latin typeface="Calibri"/>
                  <a:cs typeface="Calibri"/>
                </a:rPr>
                <a:t>.</a:t>
              </a:r>
              <a:r>
                <a:rPr sz="4000" spc="-5" dirty="0">
                  <a:latin typeface="Calibri"/>
                  <a:cs typeface="Calibri"/>
                </a:rPr>
                <a:t> </a:t>
              </a:r>
              <a:r>
                <a:rPr sz="4000" dirty="0">
                  <a:latin typeface="Calibri"/>
                  <a:cs typeface="Calibri"/>
                </a:rPr>
                <a:t>.</a:t>
              </a:r>
              <a:endParaRPr sz="4000">
                <a:latin typeface="Calibri"/>
                <a:cs typeface="Calibri"/>
              </a:endParaRPr>
            </a:p>
          </p:txBody>
        </p:sp>
        <p:sp>
          <p:nvSpPr>
            <p:cNvPr id="55" name="object 55"/>
            <p:cNvSpPr txBox="1"/>
            <p:nvPr/>
          </p:nvSpPr>
          <p:spPr>
            <a:xfrm>
              <a:off x="6447254" y="5900419"/>
              <a:ext cx="1517650" cy="640080"/>
            </a:xfrm>
            <a:prstGeom prst="rect">
              <a:avLst/>
            </a:prstGeom>
          </p:spPr>
          <p:txBody>
            <a:bodyPr vert="vert" wrap="square" lIns="0" tIns="0" rIns="0" bIns="0" rtlCol="0">
              <a:spAutoFit/>
            </a:bodyPr>
            <a:lstStyle/>
            <a:p>
              <a:pPr marL="12700">
                <a:lnSpc>
                  <a:spcPts val="4710"/>
                </a:lnSpc>
              </a:pPr>
              <a:r>
                <a:rPr sz="4000" dirty="0">
                  <a:latin typeface="Calibri"/>
                  <a:cs typeface="Calibri"/>
                </a:rPr>
                <a:t>.</a:t>
              </a:r>
              <a:r>
                <a:rPr sz="4000" spc="-5" dirty="0">
                  <a:latin typeface="Calibri"/>
                  <a:cs typeface="Calibri"/>
                </a:rPr>
                <a:t> </a:t>
              </a:r>
              <a:r>
                <a:rPr sz="4000" dirty="0">
                  <a:latin typeface="Calibri"/>
                  <a:cs typeface="Calibri"/>
                </a:rPr>
                <a:t>.</a:t>
              </a:r>
              <a:r>
                <a:rPr sz="4000" spc="-5" dirty="0">
                  <a:latin typeface="Calibri"/>
                  <a:cs typeface="Calibri"/>
                </a:rPr>
                <a:t> </a:t>
              </a:r>
              <a:r>
                <a:rPr sz="4000" dirty="0">
                  <a:latin typeface="Calibri"/>
                  <a:cs typeface="Calibri"/>
                </a:rPr>
                <a:t>.</a:t>
              </a:r>
              <a:endParaRPr sz="4000">
                <a:latin typeface="Calibri"/>
                <a:cs typeface="Calibri"/>
              </a:endParaRPr>
            </a:p>
            <a:p>
              <a:pPr marL="12700">
                <a:lnSpc>
                  <a:spcPct val="100000"/>
                </a:lnSpc>
                <a:spcBef>
                  <a:spcPts val="2060"/>
                </a:spcBef>
              </a:pPr>
              <a:r>
                <a:rPr sz="4000" dirty="0">
                  <a:latin typeface="Calibri"/>
                  <a:cs typeface="Calibri"/>
                </a:rPr>
                <a:t>.</a:t>
              </a:r>
              <a:r>
                <a:rPr sz="4000" spc="-5" dirty="0">
                  <a:latin typeface="Calibri"/>
                  <a:cs typeface="Calibri"/>
                </a:rPr>
                <a:t> </a:t>
              </a:r>
              <a:r>
                <a:rPr sz="4000" dirty="0">
                  <a:latin typeface="Calibri"/>
                  <a:cs typeface="Calibri"/>
                </a:rPr>
                <a:t>.</a:t>
              </a:r>
              <a:r>
                <a:rPr sz="4000" spc="-5" dirty="0">
                  <a:latin typeface="Calibri"/>
                  <a:cs typeface="Calibri"/>
                </a:rPr>
                <a:t> </a:t>
              </a:r>
              <a:r>
                <a:rPr sz="4000" dirty="0">
                  <a:latin typeface="Calibri"/>
                  <a:cs typeface="Calibri"/>
                </a:rPr>
                <a:t>.</a:t>
              </a:r>
              <a:endParaRPr sz="4000">
                <a:latin typeface="Calibri"/>
                <a:cs typeface="Calibri"/>
              </a:endParaRPr>
            </a:p>
          </p:txBody>
        </p:sp>
        <p:sp>
          <p:nvSpPr>
            <p:cNvPr id="56" name="object 56"/>
            <p:cNvSpPr txBox="1"/>
            <p:nvPr/>
          </p:nvSpPr>
          <p:spPr>
            <a:xfrm>
              <a:off x="8493886" y="5900419"/>
              <a:ext cx="1517650" cy="640080"/>
            </a:xfrm>
            <a:prstGeom prst="rect">
              <a:avLst/>
            </a:prstGeom>
          </p:spPr>
          <p:txBody>
            <a:bodyPr vert="vert" wrap="square" lIns="0" tIns="0" rIns="0" bIns="0" rtlCol="0">
              <a:spAutoFit/>
            </a:bodyPr>
            <a:lstStyle/>
            <a:p>
              <a:pPr marL="12700">
                <a:lnSpc>
                  <a:spcPts val="4710"/>
                </a:lnSpc>
              </a:pPr>
              <a:r>
                <a:rPr sz="4000" dirty="0">
                  <a:latin typeface="Calibri"/>
                  <a:cs typeface="Calibri"/>
                </a:rPr>
                <a:t>.</a:t>
              </a:r>
              <a:r>
                <a:rPr sz="4000" spc="-5" dirty="0">
                  <a:latin typeface="Calibri"/>
                  <a:cs typeface="Calibri"/>
                </a:rPr>
                <a:t> </a:t>
              </a:r>
              <a:r>
                <a:rPr sz="4000" dirty="0">
                  <a:latin typeface="Calibri"/>
                  <a:cs typeface="Calibri"/>
                </a:rPr>
                <a:t>.</a:t>
              </a:r>
              <a:r>
                <a:rPr sz="4000" spc="-5" dirty="0">
                  <a:latin typeface="Calibri"/>
                  <a:cs typeface="Calibri"/>
                </a:rPr>
                <a:t> </a:t>
              </a:r>
              <a:r>
                <a:rPr sz="4000" dirty="0">
                  <a:latin typeface="Calibri"/>
                  <a:cs typeface="Calibri"/>
                </a:rPr>
                <a:t>.</a:t>
              </a:r>
              <a:endParaRPr sz="4000">
                <a:latin typeface="Calibri"/>
                <a:cs typeface="Calibri"/>
              </a:endParaRPr>
            </a:p>
            <a:p>
              <a:pPr marL="12700">
                <a:lnSpc>
                  <a:spcPct val="100000"/>
                </a:lnSpc>
                <a:spcBef>
                  <a:spcPts val="2060"/>
                </a:spcBef>
              </a:pPr>
              <a:r>
                <a:rPr sz="4000" dirty="0">
                  <a:latin typeface="Calibri"/>
                  <a:cs typeface="Calibri"/>
                </a:rPr>
                <a:t>.</a:t>
              </a:r>
              <a:r>
                <a:rPr sz="4000" spc="-5" dirty="0">
                  <a:latin typeface="Calibri"/>
                  <a:cs typeface="Calibri"/>
                </a:rPr>
                <a:t> </a:t>
              </a:r>
              <a:r>
                <a:rPr sz="4000" dirty="0">
                  <a:latin typeface="Calibri"/>
                  <a:cs typeface="Calibri"/>
                </a:rPr>
                <a:t>.</a:t>
              </a:r>
              <a:r>
                <a:rPr sz="4000" spc="-5" dirty="0">
                  <a:latin typeface="Calibri"/>
                  <a:cs typeface="Calibri"/>
                </a:rPr>
                <a:t> </a:t>
              </a:r>
              <a:r>
                <a:rPr sz="4000" dirty="0">
                  <a:latin typeface="Calibri"/>
                  <a:cs typeface="Calibri"/>
                </a:rPr>
                <a:t>.</a:t>
              </a:r>
              <a:endParaRPr sz="4000">
                <a:latin typeface="Calibri"/>
                <a:cs typeface="Calibri"/>
              </a:endParaRPr>
            </a:p>
          </p:txBody>
        </p: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25B4D93E-538C-A6FF-FAC3-130B901C5885}"/>
              </a:ext>
            </a:extLst>
          </p:cNvPr>
          <p:cNvSpPr txBox="1"/>
          <p:nvPr/>
        </p:nvSpPr>
        <p:spPr>
          <a:xfrm>
            <a:off x="221164" y="737684"/>
            <a:ext cx="11617561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2400" b="1" i="0" dirty="0">
                <a:solidFill>
                  <a:srgbClr val="1F1F1F"/>
                </a:solidFill>
                <a:effectLst/>
                <a:latin typeface="Google Sans"/>
              </a:rPr>
              <a:t> Chance Encounters:</a:t>
            </a:r>
            <a:r>
              <a:rPr lang="en-US" sz="2400" b="0" i="0" dirty="0">
                <a:solidFill>
                  <a:srgbClr val="1F1F1F"/>
                </a:solidFill>
                <a:effectLst/>
                <a:latin typeface="Google Sans"/>
              </a:rPr>
              <a:t> Expectimax search is used for </a:t>
            </a:r>
            <a:r>
              <a:rPr lang="en-US" sz="2400" b="0" i="0" dirty="0">
                <a:solidFill>
                  <a:srgbClr val="FF0000"/>
                </a:solidFill>
                <a:effectLst/>
                <a:latin typeface="Google Sans"/>
              </a:rPr>
              <a:t>finding optimal decisions in games </a:t>
            </a:r>
            <a:r>
              <a:rPr lang="en-US" sz="2400" b="0" i="0" dirty="0">
                <a:solidFill>
                  <a:srgbClr val="1F1F1F"/>
                </a:solidFill>
                <a:effectLst/>
                <a:latin typeface="Google Sans"/>
              </a:rPr>
              <a:t>where there is an element of chance.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1F1F1F"/>
                </a:solidFill>
                <a:effectLst/>
                <a:latin typeface="Google Sans"/>
              </a:rPr>
              <a:t> For example, in Tic-Tac-Toe, the outcome of the game can depend on the opponent's moves, which can be uncertain. 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1F1F1F"/>
              </a:solidFill>
              <a:latin typeface="Google Sans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1" i="0" dirty="0">
                <a:solidFill>
                  <a:srgbClr val="1F1F1F"/>
                </a:solidFill>
                <a:effectLst/>
                <a:latin typeface="Google Sans"/>
              </a:rPr>
              <a:t> Expected Outcome:</a:t>
            </a:r>
            <a:r>
              <a:rPr lang="en-US" sz="2400" b="0" i="0" dirty="0">
                <a:solidFill>
                  <a:srgbClr val="1F1F1F"/>
                </a:solidFill>
                <a:effectLst/>
                <a:latin typeface="Google Sans"/>
              </a:rPr>
              <a:t> It considers </a:t>
            </a:r>
            <a:r>
              <a:rPr lang="en-US" sz="2400" b="0" i="0" dirty="0">
                <a:solidFill>
                  <a:srgbClr val="FF0000"/>
                </a:solidFill>
                <a:effectLst/>
                <a:latin typeface="Google Sans"/>
              </a:rPr>
              <a:t>all possible opponent responses and picks the move with the highest average (expected) utility for the player.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22014" y="13800"/>
            <a:ext cx="4328795" cy="7219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Racing Search</a:t>
            </a:r>
            <a:r>
              <a:rPr spc="-75" dirty="0"/>
              <a:t> </a:t>
            </a:r>
            <a:r>
              <a:rPr dirty="0"/>
              <a:t>Tree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-1" y="609600"/>
            <a:ext cx="6964831" cy="54281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marR="490855" indent="-342900">
              <a:lnSpc>
                <a:spcPct val="100800"/>
              </a:lnSpc>
              <a:buFont typeface="Malgun Gothic"/>
              <a:buChar char="▪"/>
              <a:tabLst>
                <a:tab pos="354965" algn="l"/>
                <a:tab pos="355600" algn="l"/>
              </a:tabLst>
            </a:pP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We’re </a:t>
            </a:r>
            <a:r>
              <a:rPr sz="2400" spc="-5" dirty="0">
                <a:solidFill>
                  <a:srgbClr val="333399"/>
                </a:solidFill>
                <a:latin typeface="Calibri"/>
                <a:cs typeface="Calibri"/>
              </a:rPr>
              <a:t>doing way too</a:t>
            </a:r>
            <a:r>
              <a:rPr sz="2400" spc="-7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333399"/>
                </a:solidFill>
                <a:latin typeface="Calibri"/>
                <a:cs typeface="Calibri"/>
              </a:rPr>
              <a:t>much  work with</a:t>
            </a:r>
            <a:r>
              <a:rPr sz="2400" spc="-6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spc="-5" dirty="0" err="1">
                <a:solidFill>
                  <a:srgbClr val="333399"/>
                </a:solidFill>
                <a:latin typeface="Calibri"/>
                <a:cs typeface="Calibri"/>
              </a:rPr>
              <a:t>expectimax</a:t>
            </a:r>
            <a:r>
              <a:rPr sz="2400" spc="-5" dirty="0">
                <a:solidFill>
                  <a:srgbClr val="333399"/>
                </a:solidFill>
                <a:latin typeface="Calibri"/>
                <a:cs typeface="Calibri"/>
              </a:rPr>
              <a:t>!</a:t>
            </a:r>
            <a:r>
              <a:rPr lang="en-US" sz="2400" spc="-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</a:p>
          <a:p>
            <a:pPr marL="812800" marR="490855" lvl="1" indent="-342900">
              <a:lnSpc>
                <a:spcPct val="100800"/>
              </a:lnSpc>
              <a:buFont typeface="Malgun Gothic"/>
              <a:buChar char="▪"/>
              <a:tabLst>
                <a:tab pos="354965" algn="l"/>
                <a:tab pos="355600" algn="l"/>
              </a:tabLst>
            </a:pPr>
            <a:r>
              <a:rPr lang="en-US" sz="2000" spc="-5" dirty="0">
                <a:latin typeface="Calibri"/>
                <a:cs typeface="Calibri"/>
              </a:rPr>
              <a:t>(It considers all possible opponent responses and picks the move with the highest average (expected) utility for the player.)</a:t>
            </a:r>
            <a:endParaRPr sz="3000" dirty="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5"/>
              </a:spcBef>
              <a:buFont typeface="Malgun Gothic"/>
              <a:buChar char="▪"/>
              <a:tabLst>
                <a:tab pos="354965" algn="l"/>
                <a:tab pos="355600" algn="l"/>
              </a:tabLst>
            </a:pPr>
            <a:r>
              <a:rPr sz="2400" spc="-5" dirty="0">
                <a:solidFill>
                  <a:srgbClr val="333399"/>
                </a:solidFill>
                <a:latin typeface="Calibri"/>
                <a:cs typeface="Calibri"/>
              </a:rPr>
              <a:t>Problem: States </a:t>
            </a: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are</a:t>
            </a:r>
            <a:r>
              <a:rPr sz="2400" spc="-5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repeated</a:t>
            </a:r>
            <a:endParaRPr sz="2400" dirty="0">
              <a:latin typeface="Calibri"/>
              <a:cs typeface="Calibri"/>
            </a:endParaRPr>
          </a:p>
          <a:p>
            <a:pPr marL="755650" marR="5080" lvl="1" indent="-285750">
              <a:lnSpc>
                <a:spcPct val="100000"/>
              </a:lnSpc>
              <a:spcBef>
                <a:spcPts val="425"/>
              </a:spcBef>
              <a:buFont typeface="Malgun Gothic"/>
              <a:buChar char="▪"/>
              <a:tabLst>
                <a:tab pos="755015" algn="l"/>
                <a:tab pos="755650" algn="l"/>
              </a:tabLst>
            </a:pPr>
            <a:r>
              <a:rPr sz="2000" spc="-5" dirty="0">
                <a:latin typeface="Calibri"/>
                <a:cs typeface="Calibri"/>
              </a:rPr>
              <a:t>Idea: Only compute needed  quantities once, </a:t>
            </a:r>
            <a:r>
              <a:rPr sz="2000" spc="-5" dirty="0">
                <a:solidFill>
                  <a:srgbClr val="FF0000"/>
                </a:solidFill>
                <a:latin typeface="Calibri"/>
                <a:cs typeface="Calibri"/>
              </a:rPr>
              <a:t>cache </a:t>
            </a:r>
            <a:r>
              <a:rPr sz="2000" dirty="0">
                <a:solidFill>
                  <a:srgbClr val="FF0000"/>
                </a:solidFill>
                <a:latin typeface="Calibri"/>
                <a:cs typeface="Calibri"/>
              </a:rPr>
              <a:t>the rest in  a </a:t>
            </a:r>
            <a:r>
              <a:rPr sz="2000" spc="-5" dirty="0">
                <a:solidFill>
                  <a:srgbClr val="FF0000"/>
                </a:solidFill>
                <a:latin typeface="Calibri"/>
                <a:cs typeface="Calibri"/>
              </a:rPr>
              <a:t>lookup</a:t>
            </a:r>
            <a:r>
              <a:rPr sz="2000" spc="-9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0000"/>
                </a:solidFill>
                <a:latin typeface="Calibri"/>
                <a:cs typeface="Calibri"/>
              </a:rPr>
              <a:t>table</a:t>
            </a:r>
            <a:r>
              <a:rPr lang="en-US" sz="2000" dirty="0">
                <a:solidFill>
                  <a:srgbClr val="FF0000"/>
                </a:solidFill>
                <a:latin typeface="Calibri"/>
                <a:cs typeface="Calibri"/>
              </a:rPr>
              <a:t> (</a:t>
            </a:r>
            <a:r>
              <a:rPr lang="en-US" sz="2000" b="0" i="0" dirty="0">
                <a:solidFill>
                  <a:srgbClr val="FF0000"/>
                </a:solidFill>
                <a:effectLst/>
                <a:latin typeface="Google Sans"/>
              </a:rPr>
              <a:t>store the results of calculations so </a:t>
            </a:r>
            <a:r>
              <a:rPr lang="en-US" sz="2000" b="0" i="0" dirty="0">
                <a:solidFill>
                  <a:srgbClr val="1F1F1F"/>
                </a:solidFill>
                <a:effectLst/>
                <a:latin typeface="Google Sans"/>
              </a:rPr>
              <a:t>that they don't have to be done again.)</a:t>
            </a:r>
            <a:endParaRPr sz="3050" dirty="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Font typeface="Malgun Gothic"/>
              <a:buChar char="▪"/>
              <a:tabLst>
                <a:tab pos="354965" algn="l"/>
                <a:tab pos="355600" algn="l"/>
              </a:tabLst>
            </a:pPr>
            <a:r>
              <a:rPr sz="2400" spc="-5" dirty="0">
                <a:solidFill>
                  <a:srgbClr val="333399"/>
                </a:solidFill>
                <a:latin typeface="Calibri"/>
                <a:cs typeface="Calibri"/>
              </a:rPr>
              <a:t>Problem: </a:t>
            </a: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Tree </a:t>
            </a:r>
            <a:r>
              <a:rPr sz="2400" spc="-5" dirty="0">
                <a:solidFill>
                  <a:srgbClr val="333399"/>
                </a:solidFill>
                <a:latin typeface="Calibri"/>
                <a:cs typeface="Calibri"/>
              </a:rPr>
              <a:t>goes on</a:t>
            </a:r>
            <a:r>
              <a:rPr sz="2400" spc="-5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forever</a:t>
            </a:r>
            <a:endParaRPr sz="2400" dirty="0">
              <a:latin typeface="Calibri"/>
              <a:cs typeface="Calibri"/>
            </a:endParaRPr>
          </a:p>
          <a:p>
            <a:pPr marL="755650" marR="6985" lvl="1" indent="-285750">
              <a:lnSpc>
                <a:spcPct val="100000"/>
              </a:lnSpc>
              <a:spcBef>
                <a:spcPts val="520"/>
              </a:spcBef>
              <a:buFont typeface="Malgun Gothic"/>
              <a:buChar char="▪"/>
              <a:tabLst>
                <a:tab pos="755015" algn="l"/>
                <a:tab pos="755650" algn="l"/>
              </a:tabLst>
            </a:pPr>
            <a:r>
              <a:rPr sz="2000" spc="-5" dirty="0">
                <a:latin typeface="Calibri"/>
                <a:cs typeface="Calibri"/>
              </a:rPr>
              <a:t>Idea: Do </a:t>
            </a:r>
            <a:r>
              <a:rPr sz="2000" dirty="0">
                <a:latin typeface="Calibri"/>
                <a:cs typeface="Calibri"/>
              </a:rPr>
              <a:t>a </a:t>
            </a:r>
            <a:r>
              <a:rPr sz="2000" spc="-5" dirty="0">
                <a:latin typeface="Calibri"/>
                <a:cs typeface="Calibri"/>
              </a:rPr>
              <a:t>depth-limited  computation, but </a:t>
            </a:r>
            <a:r>
              <a:rPr sz="2000" dirty="0">
                <a:latin typeface="Calibri"/>
                <a:cs typeface="Calibri"/>
              </a:rPr>
              <a:t>with </a:t>
            </a:r>
            <a:r>
              <a:rPr sz="2000" spc="-5" dirty="0">
                <a:latin typeface="Calibri"/>
                <a:cs typeface="Calibri"/>
              </a:rPr>
              <a:t>increasing  depths until change </a:t>
            </a:r>
            <a:r>
              <a:rPr sz="2000" dirty="0">
                <a:latin typeface="Calibri"/>
                <a:cs typeface="Calibri"/>
              </a:rPr>
              <a:t>is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small</a:t>
            </a:r>
          </a:p>
          <a:p>
            <a:pPr marL="755650" marR="247650" lvl="1" indent="-285750">
              <a:lnSpc>
                <a:spcPct val="105000"/>
              </a:lnSpc>
              <a:spcBef>
                <a:spcPts val="265"/>
              </a:spcBef>
              <a:buFont typeface="Malgun Gothic"/>
              <a:buChar char="▪"/>
              <a:tabLst>
                <a:tab pos="755015" algn="l"/>
                <a:tab pos="755650" algn="l"/>
              </a:tabLst>
            </a:pPr>
            <a:r>
              <a:rPr sz="2000" spc="-5" dirty="0">
                <a:latin typeface="Calibri"/>
                <a:cs typeface="Calibri"/>
              </a:rPr>
              <a:t>Note: deep </a:t>
            </a:r>
            <a:r>
              <a:rPr sz="2000" dirty="0">
                <a:latin typeface="Calibri"/>
                <a:cs typeface="Calibri"/>
              </a:rPr>
              <a:t>parts </a:t>
            </a:r>
            <a:r>
              <a:rPr sz="2000" spc="-5" dirty="0">
                <a:latin typeface="Calibri"/>
                <a:cs typeface="Calibri"/>
              </a:rPr>
              <a:t>of </a:t>
            </a:r>
            <a:r>
              <a:rPr sz="2000" dirty="0">
                <a:latin typeface="Calibri"/>
                <a:cs typeface="Calibri"/>
              </a:rPr>
              <a:t>the tree  </a:t>
            </a:r>
            <a:r>
              <a:rPr sz="2000" spc="-5" dirty="0">
                <a:latin typeface="Calibri"/>
                <a:cs typeface="Calibri"/>
              </a:rPr>
              <a:t>eventually don’t </a:t>
            </a:r>
            <a:r>
              <a:rPr sz="2000" dirty="0">
                <a:latin typeface="Calibri"/>
                <a:cs typeface="Calibri"/>
              </a:rPr>
              <a:t>matter if </a:t>
            </a:r>
            <a:r>
              <a:rPr sz="2000" dirty="0">
                <a:latin typeface="Times New Roman"/>
                <a:cs typeface="Times New Roman"/>
              </a:rPr>
              <a:t>γ </a:t>
            </a:r>
            <a:r>
              <a:rPr sz="2000" dirty="0">
                <a:latin typeface="Calibri"/>
                <a:cs typeface="Calibri"/>
              </a:rPr>
              <a:t>&lt;</a:t>
            </a:r>
            <a:r>
              <a:rPr sz="2000" spc="-10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1</a:t>
            </a:r>
            <a:r>
              <a:rPr lang="en-US" sz="2000" dirty="0">
                <a:latin typeface="Calibri"/>
                <a:cs typeface="Calibri"/>
              </a:rPr>
              <a:t> </a:t>
            </a:r>
          </a:p>
          <a:p>
            <a:pPr marL="755650" marR="247650" lvl="1" indent="-285750">
              <a:lnSpc>
                <a:spcPct val="105000"/>
              </a:lnSpc>
              <a:spcBef>
                <a:spcPts val="265"/>
              </a:spcBef>
              <a:buFont typeface="Malgun Gothic"/>
              <a:buChar char="▪"/>
              <a:tabLst>
                <a:tab pos="755015" algn="l"/>
                <a:tab pos="755650" algn="l"/>
              </a:tabLst>
            </a:pPr>
            <a:r>
              <a:rPr lang="en-US" sz="2000" dirty="0">
                <a:latin typeface="Calibri"/>
                <a:cs typeface="Calibri"/>
              </a:rPr>
              <a:t>(</a:t>
            </a:r>
            <a:r>
              <a:rPr lang="en-US" sz="2000" b="0" i="0" dirty="0">
                <a:solidFill>
                  <a:srgbClr val="FF0000"/>
                </a:solidFill>
                <a:effectLst/>
                <a:latin typeface="Google Sans"/>
              </a:rPr>
              <a:t>A discount factor of less than 1 means that future rewards are worth less than immediate rewards. </a:t>
            </a:r>
            <a:r>
              <a:rPr lang="en-US" sz="2000" b="0" i="0" dirty="0">
                <a:solidFill>
                  <a:srgbClr val="1F1F1F"/>
                </a:solidFill>
                <a:effectLst/>
                <a:latin typeface="Google Sans"/>
              </a:rPr>
              <a:t>)</a:t>
            </a:r>
            <a:endParaRPr sz="2000" dirty="0">
              <a:latin typeface="Calibri"/>
              <a:cs typeface="Calibri"/>
            </a:endParaRP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45E0623E-64F6-2274-5974-053451C72AAA}"/>
              </a:ext>
            </a:extLst>
          </p:cNvPr>
          <p:cNvGrpSpPr/>
          <p:nvPr/>
        </p:nvGrpSpPr>
        <p:grpSpPr>
          <a:xfrm>
            <a:off x="6553200" y="1828799"/>
            <a:ext cx="5714139" cy="4032549"/>
            <a:chOff x="4876800" y="1447800"/>
            <a:chExt cx="6476139" cy="4727259"/>
          </a:xfrm>
        </p:grpSpPr>
        <p:sp>
          <p:nvSpPr>
            <p:cNvPr id="4" name="object 4"/>
            <p:cNvSpPr/>
            <p:nvPr/>
          </p:nvSpPr>
          <p:spPr>
            <a:xfrm>
              <a:off x="4876800" y="3352800"/>
              <a:ext cx="5803004" cy="282225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354492" y="1447800"/>
              <a:ext cx="485198" cy="31901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0213163" y="2403778"/>
              <a:ext cx="530374" cy="33420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0838153" y="3353659"/>
              <a:ext cx="514786" cy="36459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800563" y="1925789"/>
              <a:ext cx="159385" cy="159385"/>
            </a:xfrm>
            <a:custGeom>
              <a:avLst/>
              <a:gdLst/>
              <a:ahLst/>
              <a:cxnLst/>
              <a:rect l="l" t="t" r="r" b="b"/>
              <a:pathLst>
                <a:path w="159385" h="159385">
                  <a:moveTo>
                    <a:pt x="79664" y="0"/>
                  </a:moveTo>
                  <a:lnTo>
                    <a:pt x="48655" y="6260"/>
                  </a:lnTo>
                  <a:lnTo>
                    <a:pt x="23333" y="23333"/>
                  </a:lnTo>
                  <a:lnTo>
                    <a:pt x="6260" y="48655"/>
                  </a:lnTo>
                  <a:lnTo>
                    <a:pt x="0" y="79664"/>
                  </a:lnTo>
                  <a:lnTo>
                    <a:pt x="6260" y="110673"/>
                  </a:lnTo>
                  <a:lnTo>
                    <a:pt x="23333" y="135996"/>
                  </a:lnTo>
                  <a:lnTo>
                    <a:pt x="48655" y="153069"/>
                  </a:lnTo>
                  <a:lnTo>
                    <a:pt x="79664" y="159330"/>
                  </a:lnTo>
                  <a:lnTo>
                    <a:pt x="110673" y="153069"/>
                  </a:lnTo>
                  <a:lnTo>
                    <a:pt x="135996" y="135996"/>
                  </a:lnTo>
                  <a:lnTo>
                    <a:pt x="153069" y="110673"/>
                  </a:lnTo>
                  <a:lnTo>
                    <a:pt x="159330" y="79664"/>
                  </a:lnTo>
                  <a:lnTo>
                    <a:pt x="153069" y="48655"/>
                  </a:lnTo>
                  <a:lnTo>
                    <a:pt x="135996" y="23333"/>
                  </a:lnTo>
                  <a:lnTo>
                    <a:pt x="110673" y="6260"/>
                  </a:lnTo>
                  <a:lnTo>
                    <a:pt x="79664" y="0"/>
                  </a:lnTo>
                  <a:close/>
                </a:path>
              </a:pathLst>
            </a:custGeom>
            <a:solidFill>
              <a:srgbClr val="B8EA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800563" y="1925789"/>
              <a:ext cx="159385" cy="159385"/>
            </a:xfrm>
            <a:custGeom>
              <a:avLst/>
              <a:gdLst/>
              <a:ahLst/>
              <a:cxnLst/>
              <a:rect l="l" t="t" r="r" b="b"/>
              <a:pathLst>
                <a:path w="159385" h="159385">
                  <a:moveTo>
                    <a:pt x="0" y="79665"/>
                  </a:moveTo>
                  <a:lnTo>
                    <a:pt x="6260" y="48655"/>
                  </a:lnTo>
                  <a:lnTo>
                    <a:pt x="23333" y="23333"/>
                  </a:lnTo>
                  <a:lnTo>
                    <a:pt x="48655" y="6260"/>
                  </a:lnTo>
                  <a:lnTo>
                    <a:pt x="79665" y="0"/>
                  </a:lnTo>
                  <a:lnTo>
                    <a:pt x="110674" y="6260"/>
                  </a:lnTo>
                  <a:lnTo>
                    <a:pt x="135996" y="23333"/>
                  </a:lnTo>
                  <a:lnTo>
                    <a:pt x="153069" y="48655"/>
                  </a:lnTo>
                  <a:lnTo>
                    <a:pt x="159330" y="79665"/>
                  </a:lnTo>
                  <a:lnTo>
                    <a:pt x="153069" y="110674"/>
                  </a:lnTo>
                  <a:lnTo>
                    <a:pt x="135996" y="135996"/>
                  </a:lnTo>
                  <a:lnTo>
                    <a:pt x="110674" y="153069"/>
                  </a:lnTo>
                  <a:lnTo>
                    <a:pt x="79665" y="159330"/>
                  </a:lnTo>
                  <a:lnTo>
                    <a:pt x="48655" y="153069"/>
                  </a:lnTo>
                  <a:lnTo>
                    <a:pt x="23333" y="135996"/>
                  </a:lnTo>
                  <a:lnTo>
                    <a:pt x="6260" y="110674"/>
                  </a:lnTo>
                  <a:lnTo>
                    <a:pt x="0" y="79665"/>
                  </a:lnTo>
                  <a:close/>
                </a:path>
              </a:pathLst>
            </a:custGeom>
            <a:ln w="254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9137069" y="1925789"/>
              <a:ext cx="159385" cy="159385"/>
            </a:xfrm>
            <a:custGeom>
              <a:avLst/>
              <a:gdLst/>
              <a:ahLst/>
              <a:cxnLst/>
              <a:rect l="l" t="t" r="r" b="b"/>
              <a:pathLst>
                <a:path w="159384" h="159385">
                  <a:moveTo>
                    <a:pt x="79664" y="0"/>
                  </a:moveTo>
                  <a:lnTo>
                    <a:pt x="48655" y="6260"/>
                  </a:lnTo>
                  <a:lnTo>
                    <a:pt x="23333" y="23333"/>
                  </a:lnTo>
                  <a:lnTo>
                    <a:pt x="6260" y="48655"/>
                  </a:lnTo>
                  <a:lnTo>
                    <a:pt x="0" y="79664"/>
                  </a:lnTo>
                  <a:lnTo>
                    <a:pt x="6260" y="110673"/>
                  </a:lnTo>
                  <a:lnTo>
                    <a:pt x="23333" y="135996"/>
                  </a:lnTo>
                  <a:lnTo>
                    <a:pt x="48655" y="153069"/>
                  </a:lnTo>
                  <a:lnTo>
                    <a:pt x="79664" y="159330"/>
                  </a:lnTo>
                  <a:lnTo>
                    <a:pt x="110673" y="153069"/>
                  </a:lnTo>
                  <a:lnTo>
                    <a:pt x="135996" y="135996"/>
                  </a:lnTo>
                  <a:lnTo>
                    <a:pt x="153069" y="110673"/>
                  </a:lnTo>
                  <a:lnTo>
                    <a:pt x="159330" y="79664"/>
                  </a:lnTo>
                  <a:lnTo>
                    <a:pt x="153069" y="48655"/>
                  </a:lnTo>
                  <a:lnTo>
                    <a:pt x="135996" y="23333"/>
                  </a:lnTo>
                  <a:lnTo>
                    <a:pt x="110673" y="6260"/>
                  </a:lnTo>
                  <a:lnTo>
                    <a:pt x="79664" y="0"/>
                  </a:lnTo>
                  <a:close/>
                </a:path>
              </a:pathLst>
            </a:custGeom>
            <a:solidFill>
              <a:srgbClr val="B8EA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9137069" y="1925789"/>
              <a:ext cx="159385" cy="159385"/>
            </a:xfrm>
            <a:custGeom>
              <a:avLst/>
              <a:gdLst/>
              <a:ahLst/>
              <a:cxnLst/>
              <a:rect l="l" t="t" r="r" b="b"/>
              <a:pathLst>
                <a:path w="159384" h="159385">
                  <a:moveTo>
                    <a:pt x="0" y="79665"/>
                  </a:moveTo>
                  <a:lnTo>
                    <a:pt x="6260" y="48655"/>
                  </a:lnTo>
                  <a:lnTo>
                    <a:pt x="23333" y="23333"/>
                  </a:lnTo>
                  <a:lnTo>
                    <a:pt x="48655" y="6260"/>
                  </a:lnTo>
                  <a:lnTo>
                    <a:pt x="79665" y="0"/>
                  </a:lnTo>
                  <a:lnTo>
                    <a:pt x="110674" y="6260"/>
                  </a:lnTo>
                  <a:lnTo>
                    <a:pt x="135996" y="23333"/>
                  </a:lnTo>
                  <a:lnTo>
                    <a:pt x="153069" y="48655"/>
                  </a:lnTo>
                  <a:lnTo>
                    <a:pt x="159330" y="79665"/>
                  </a:lnTo>
                  <a:lnTo>
                    <a:pt x="153069" y="110674"/>
                  </a:lnTo>
                  <a:lnTo>
                    <a:pt x="135996" y="135996"/>
                  </a:lnTo>
                  <a:lnTo>
                    <a:pt x="110674" y="153069"/>
                  </a:lnTo>
                  <a:lnTo>
                    <a:pt x="79665" y="159330"/>
                  </a:lnTo>
                  <a:lnTo>
                    <a:pt x="48655" y="153069"/>
                  </a:lnTo>
                  <a:lnTo>
                    <a:pt x="23333" y="135996"/>
                  </a:lnTo>
                  <a:lnTo>
                    <a:pt x="6260" y="110674"/>
                  </a:lnTo>
                  <a:lnTo>
                    <a:pt x="0" y="79665"/>
                  </a:lnTo>
                  <a:close/>
                </a:path>
              </a:pathLst>
            </a:custGeom>
            <a:ln w="254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7596354" y="1760510"/>
              <a:ext cx="1564640" cy="237490"/>
            </a:xfrm>
            <a:custGeom>
              <a:avLst/>
              <a:gdLst/>
              <a:ahLst/>
              <a:cxnLst/>
              <a:rect l="l" t="t" r="r" b="b"/>
              <a:pathLst>
                <a:path w="1564640" h="237489">
                  <a:moveTo>
                    <a:pt x="1437166" y="180208"/>
                  </a:moveTo>
                  <a:lnTo>
                    <a:pt x="1430547" y="236974"/>
                  </a:lnTo>
                  <a:lnTo>
                    <a:pt x="1564046" y="188611"/>
                  </a:lnTo>
                  <a:lnTo>
                    <a:pt x="1553460" y="181679"/>
                  </a:lnTo>
                  <a:lnTo>
                    <a:pt x="1449781" y="181679"/>
                  </a:lnTo>
                  <a:lnTo>
                    <a:pt x="1437166" y="180208"/>
                  </a:lnTo>
                  <a:close/>
                </a:path>
                <a:path w="1564640" h="237489">
                  <a:moveTo>
                    <a:pt x="1438637" y="167593"/>
                  </a:moveTo>
                  <a:lnTo>
                    <a:pt x="1437166" y="180208"/>
                  </a:lnTo>
                  <a:lnTo>
                    <a:pt x="1449781" y="181679"/>
                  </a:lnTo>
                  <a:lnTo>
                    <a:pt x="1451251" y="169064"/>
                  </a:lnTo>
                  <a:lnTo>
                    <a:pt x="1438637" y="167593"/>
                  </a:lnTo>
                  <a:close/>
                </a:path>
                <a:path w="1564640" h="237489">
                  <a:moveTo>
                    <a:pt x="1445257" y="110829"/>
                  </a:moveTo>
                  <a:lnTo>
                    <a:pt x="1438637" y="167593"/>
                  </a:lnTo>
                  <a:lnTo>
                    <a:pt x="1451251" y="169064"/>
                  </a:lnTo>
                  <a:lnTo>
                    <a:pt x="1449781" y="181679"/>
                  </a:lnTo>
                  <a:lnTo>
                    <a:pt x="1553460" y="181679"/>
                  </a:lnTo>
                  <a:lnTo>
                    <a:pt x="1445257" y="110829"/>
                  </a:lnTo>
                  <a:close/>
                </a:path>
                <a:path w="1564640" h="237489">
                  <a:moveTo>
                    <a:pt x="1470" y="0"/>
                  </a:moveTo>
                  <a:lnTo>
                    <a:pt x="0" y="12614"/>
                  </a:lnTo>
                  <a:lnTo>
                    <a:pt x="1437166" y="180208"/>
                  </a:lnTo>
                  <a:lnTo>
                    <a:pt x="1438637" y="167593"/>
                  </a:lnTo>
                  <a:lnTo>
                    <a:pt x="1470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936560" y="1760505"/>
              <a:ext cx="1661795" cy="238125"/>
            </a:xfrm>
            <a:custGeom>
              <a:avLst/>
              <a:gdLst/>
              <a:ahLst/>
              <a:cxnLst/>
              <a:rect l="l" t="t" r="r" b="b"/>
              <a:pathLst>
                <a:path w="1661795" h="238125">
                  <a:moveTo>
                    <a:pt x="119311" y="111636"/>
                  </a:moveTo>
                  <a:lnTo>
                    <a:pt x="0" y="188616"/>
                  </a:lnTo>
                  <a:lnTo>
                    <a:pt x="133170" y="237878"/>
                  </a:lnTo>
                  <a:lnTo>
                    <a:pt x="127086" y="182455"/>
                  </a:lnTo>
                  <a:lnTo>
                    <a:pt x="114308" y="182455"/>
                  </a:lnTo>
                  <a:lnTo>
                    <a:pt x="112922" y="169832"/>
                  </a:lnTo>
                  <a:lnTo>
                    <a:pt x="125548" y="168445"/>
                  </a:lnTo>
                  <a:lnTo>
                    <a:pt x="119311" y="111636"/>
                  </a:lnTo>
                  <a:close/>
                </a:path>
                <a:path w="1661795" h="238125">
                  <a:moveTo>
                    <a:pt x="125548" y="168445"/>
                  </a:moveTo>
                  <a:lnTo>
                    <a:pt x="112922" y="169832"/>
                  </a:lnTo>
                  <a:lnTo>
                    <a:pt x="114308" y="182455"/>
                  </a:lnTo>
                  <a:lnTo>
                    <a:pt x="126934" y="181069"/>
                  </a:lnTo>
                  <a:lnTo>
                    <a:pt x="125548" y="168445"/>
                  </a:lnTo>
                  <a:close/>
                </a:path>
                <a:path w="1661795" h="238125">
                  <a:moveTo>
                    <a:pt x="126934" y="181069"/>
                  </a:moveTo>
                  <a:lnTo>
                    <a:pt x="114308" y="182455"/>
                  </a:lnTo>
                  <a:lnTo>
                    <a:pt x="127086" y="182455"/>
                  </a:lnTo>
                  <a:lnTo>
                    <a:pt x="126934" y="181069"/>
                  </a:lnTo>
                  <a:close/>
                </a:path>
                <a:path w="1661795" h="238125">
                  <a:moveTo>
                    <a:pt x="1659837" y="0"/>
                  </a:moveTo>
                  <a:lnTo>
                    <a:pt x="125548" y="168445"/>
                  </a:lnTo>
                  <a:lnTo>
                    <a:pt x="126934" y="181069"/>
                  </a:lnTo>
                  <a:lnTo>
                    <a:pt x="1661223" y="12623"/>
                  </a:lnTo>
                  <a:lnTo>
                    <a:pt x="1659837" y="0"/>
                  </a:lnTo>
                  <a:close/>
                </a:path>
              </a:pathLst>
            </a:custGeom>
            <a:solidFill>
              <a:srgbClr val="3333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7784517" y="2403779"/>
              <a:ext cx="485197" cy="31901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8027116" y="2078986"/>
              <a:ext cx="1191260" cy="353695"/>
            </a:xfrm>
            <a:custGeom>
              <a:avLst/>
              <a:gdLst/>
              <a:ahLst/>
              <a:cxnLst/>
              <a:rect l="l" t="t" r="r" b="b"/>
              <a:pathLst>
                <a:path w="1191259" h="353694">
                  <a:moveTo>
                    <a:pt x="106244" y="230595"/>
                  </a:moveTo>
                  <a:lnTo>
                    <a:pt x="0" y="324792"/>
                  </a:lnTo>
                  <a:lnTo>
                    <a:pt x="139105" y="353269"/>
                  </a:lnTo>
                  <a:lnTo>
                    <a:pt x="125198" y="301351"/>
                  </a:lnTo>
                  <a:lnTo>
                    <a:pt x="112050" y="301351"/>
                  </a:lnTo>
                  <a:lnTo>
                    <a:pt x="108764" y="289085"/>
                  </a:lnTo>
                  <a:lnTo>
                    <a:pt x="121032" y="285798"/>
                  </a:lnTo>
                  <a:lnTo>
                    <a:pt x="106244" y="230595"/>
                  </a:lnTo>
                  <a:close/>
                </a:path>
                <a:path w="1191259" h="353694">
                  <a:moveTo>
                    <a:pt x="121032" y="285798"/>
                  </a:moveTo>
                  <a:lnTo>
                    <a:pt x="108764" y="289085"/>
                  </a:lnTo>
                  <a:lnTo>
                    <a:pt x="112050" y="301351"/>
                  </a:lnTo>
                  <a:lnTo>
                    <a:pt x="124318" y="298065"/>
                  </a:lnTo>
                  <a:lnTo>
                    <a:pt x="121032" y="285798"/>
                  </a:lnTo>
                  <a:close/>
                </a:path>
                <a:path w="1191259" h="353694">
                  <a:moveTo>
                    <a:pt x="124318" y="298065"/>
                  </a:moveTo>
                  <a:lnTo>
                    <a:pt x="112050" y="301351"/>
                  </a:lnTo>
                  <a:lnTo>
                    <a:pt x="125198" y="301351"/>
                  </a:lnTo>
                  <a:lnTo>
                    <a:pt x="124318" y="298065"/>
                  </a:lnTo>
                  <a:close/>
                </a:path>
                <a:path w="1191259" h="353694">
                  <a:moveTo>
                    <a:pt x="1187975" y="0"/>
                  </a:moveTo>
                  <a:lnTo>
                    <a:pt x="121032" y="285798"/>
                  </a:lnTo>
                  <a:lnTo>
                    <a:pt x="124318" y="298065"/>
                  </a:lnTo>
                  <a:lnTo>
                    <a:pt x="1191261" y="12266"/>
                  </a:lnTo>
                  <a:lnTo>
                    <a:pt x="1187975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9215179" y="2078963"/>
              <a:ext cx="1263650" cy="355600"/>
            </a:xfrm>
            <a:custGeom>
              <a:avLst/>
              <a:gdLst/>
              <a:ahLst/>
              <a:cxnLst/>
              <a:rect l="l" t="t" r="r" b="b"/>
              <a:pathLst>
                <a:path w="1263650" h="355600">
                  <a:moveTo>
                    <a:pt x="1138484" y="299871"/>
                  </a:moveTo>
                  <a:lnTo>
                    <a:pt x="1124488" y="355281"/>
                  </a:lnTo>
                  <a:lnTo>
                    <a:pt x="1263172" y="324815"/>
                  </a:lnTo>
                  <a:lnTo>
                    <a:pt x="1237824" y="302981"/>
                  </a:lnTo>
                  <a:lnTo>
                    <a:pt x="1150797" y="302981"/>
                  </a:lnTo>
                  <a:lnTo>
                    <a:pt x="1138484" y="299871"/>
                  </a:lnTo>
                  <a:close/>
                </a:path>
                <a:path w="1263650" h="355600">
                  <a:moveTo>
                    <a:pt x="1141594" y="287557"/>
                  </a:moveTo>
                  <a:lnTo>
                    <a:pt x="1138484" y="299871"/>
                  </a:lnTo>
                  <a:lnTo>
                    <a:pt x="1150797" y="302981"/>
                  </a:lnTo>
                  <a:lnTo>
                    <a:pt x="1153908" y="290667"/>
                  </a:lnTo>
                  <a:lnTo>
                    <a:pt x="1141594" y="287557"/>
                  </a:lnTo>
                  <a:close/>
                </a:path>
                <a:path w="1263650" h="355600">
                  <a:moveTo>
                    <a:pt x="1155589" y="232148"/>
                  </a:moveTo>
                  <a:lnTo>
                    <a:pt x="1141594" y="287557"/>
                  </a:lnTo>
                  <a:lnTo>
                    <a:pt x="1153908" y="290667"/>
                  </a:lnTo>
                  <a:lnTo>
                    <a:pt x="1150797" y="302981"/>
                  </a:lnTo>
                  <a:lnTo>
                    <a:pt x="1237824" y="302981"/>
                  </a:lnTo>
                  <a:lnTo>
                    <a:pt x="1155589" y="232148"/>
                  </a:lnTo>
                  <a:close/>
                </a:path>
                <a:path w="1263650" h="355600">
                  <a:moveTo>
                    <a:pt x="3110" y="0"/>
                  </a:moveTo>
                  <a:lnTo>
                    <a:pt x="0" y="12312"/>
                  </a:lnTo>
                  <a:lnTo>
                    <a:pt x="1138484" y="299871"/>
                  </a:lnTo>
                  <a:lnTo>
                    <a:pt x="1141594" y="287557"/>
                  </a:lnTo>
                  <a:lnTo>
                    <a:pt x="3110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633562" y="2403421"/>
              <a:ext cx="485198" cy="31901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5814288" y="2085037"/>
              <a:ext cx="127000" cy="318770"/>
            </a:xfrm>
            <a:custGeom>
              <a:avLst/>
              <a:gdLst/>
              <a:ahLst/>
              <a:cxnLst/>
              <a:rect l="l" t="t" r="r" b="b"/>
              <a:pathLst>
                <a:path w="127000" h="318769">
                  <a:moveTo>
                    <a:pt x="0" y="190582"/>
                  </a:moveTo>
                  <a:lnTo>
                    <a:pt x="61873" y="318382"/>
                  </a:lnTo>
                  <a:lnTo>
                    <a:pt x="120812" y="204174"/>
                  </a:lnTo>
                  <a:lnTo>
                    <a:pt x="69682" y="204174"/>
                  </a:lnTo>
                  <a:lnTo>
                    <a:pt x="56983" y="204011"/>
                  </a:lnTo>
                  <a:lnTo>
                    <a:pt x="57145" y="191312"/>
                  </a:lnTo>
                  <a:lnTo>
                    <a:pt x="0" y="190582"/>
                  </a:lnTo>
                  <a:close/>
                </a:path>
                <a:path w="127000" h="318769">
                  <a:moveTo>
                    <a:pt x="57145" y="191312"/>
                  </a:moveTo>
                  <a:lnTo>
                    <a:pt x="56983" y="204011"/>
                  </a:lnTo>
                  <a:lnTo>
                    <a:pt x="69682" y="204174"/>
                  </a:lnTo>
                  <a:lnTo>
                    <a:pt x="69844" y="191474"/>
                  </a:lnTo>
                  <a:lnTo>
                    <a:pt x="57145" y="191312"/>
                  </a:lnTo>
                  <a:close/>
                </a:path>
                <a:path w="127000" h="318769">
                  <a:moveTo>
                    <a:pt x="69844" y="191474"/>
                  </a:moveTo>
                  <a:lnTo>
                    <a:pt x="69682" y="204174"/>
                  </a:lnTo>
                  <a:lnTo>
                    <a:pt x="120812" y="204174"/>
                  </a:lnTo>
                  <a:lnTo>
                    <a:pt x="126989" y="192204"/>
                  </a:lnTo>
                  <a:lnTo>
                    <a:pt x="69844" y="191474"/>
                  </a:lnTo>
                  <a:close/>
                </a:path>
                <a:path w="127000" h="318769">
                  <a:moveTo>
                    <a:pt x="59589" y="0"/>
                  </a:moveTo>
                  <a:lnTo>
                    <a:pt x="57145" y="191312"/>
                  </a:lnTo>
                  <a:lnTo>
                    <a:pt x="69844" y="191474"/>
                  </a:lnTo>
                  <a:lnTo>
                    <a:pt x="72288" y="162"/>
                  </a:lnTo>
                  <a:lnTo>
                    <a:pt x="59589" y="0"/>
                  </a:lnTo>
                  <a:close/>
                </a:path>
              </a:pathLst>
            </a:custGeom>
            <a:solidFill>
              <a:srgbClr val="3333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6489242" y="3399590"/>
              <a:ext cx="530374" cy="33420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5274608" y="2921242"/>
              <a:ext cx="159385" cy="159385"/>
            </a:xfrm>
            <a:custGeom>
              <a:avLst/>
              <a:gdLst/>
              <a:ahLst/>
              <a:cxnLst/>
              <a:rect l="l" t="t" r="r" b="b"/>
              <a:pathLst>
                <a:path w="159385" h="159385">
                  <a:moveTo>
                    <a:pt x="79665" y="0"/>
                  </a:moveTo>
                  <a:lnTo>
                    <a:pt x="48656" y="6260"/>
                  </a:lnTo>
                  <a:lnTo>
                    <a:pt x="23333" y="23333"/>
                  </a:lnTo>
                  <a:lnTo>
                    <a:pt x="6260" y="48656"/>
                  </a:lnTo>
                  <a:lnTo>
                    <a:pt x="0" y="79665"/>
                  </a:lnTo>
                  <a:lnTo>
                    <a:pt x="6260" y="110675"/>
                  </a:lnTo>
                  <a:lnTo>
                    <a:pt x="23333" y="135997"/>
                  </a:lnTo>
                  <a:lnTo>
                    <a:pt x="48656" y="153070"/>
                  </a:lnTo>
                  <a:lnTo>
                    <a:pt x="79665" y="159330"/>
                  </a:lnTo>
                  <a:lnTo>
                    <a:pt x="110675" y="153070"/>
                  </a:lnTo>
                  <a:lnTo>
                    <a:pt x="135997" y="135997"/>
                  </a:lnTo>
                  <a:lnTo>
                    <a:pt x="153070" y="110675"/>
                  </a:lnTo>
                  <a:lnTo>
                    <a:pt x="159330" y="79665"/>
                  </a:lnTo>
                  <a:lnTo>
                    <a:pt x="153070" y="48656"/>
                  </a:lnTo>
                  <a:lnTo>
                    <a:pt x="135997" y="23333"/>
                  </a:lnTo>
                  <a:lnTo>
                    <a:pt x="110675" y="6260"/>
                  </a:lnTo>
                  <a:lnTo>
                    <a:pt x="79665" y="0"/>
                  </a:lnTo>
                  <a:close/>
                </a:path>
              </a:pathLst>
            </a:custGeom>
            <a:solidFill>
              <a:srgbClr val="B8EA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5274608" y="2921242"/>
              <a:ext cx="159385" cy="159385"/>
            </a:xfrm>
            <a:custGeom>
              <a:avLst/>
              <a:gdLst/>
              <a:ahLst/>
              <a:cxnLst/>
              <a:rect l="l" t="t" r="r" b="b"/>
              <a:pathLst>
                <a:path w="159385" h="159385">
                  <a:moveTo>
                    <a:pt x="0" y="79665"/>
                  </a:moveTo>
                  <a:lnTo>
                    <a:pt x="6260" y="48655"/>
                  </a:lnTo>
                  <a:lnTo>
                    <a:pt x="23333" y="23333"/>
                  </a:lnTo>
                  <a:lnTo>
                    <a:pt x="48655" y="6260"/>
                  </a:lnTo>
                  <a:lnTo>
                    <a:pt x="79665" y="0"/>
                  </a:lnTo>
                  <a:lnTo>
                    <a:pt x="110674" y="6260"/>
                  </a:lnTo>
                  <a:lnTo>
                    <a:pt x="135996" y="23333"/>
                  </a:lnTo>
                  <a:lnTo>
                    <a:pt x="153069" y="48655"/>
                  </a:lnTo>
                  <a:lnTo>
                    <a:pt x="159330" y="79665"/>
                  </a:lnTo>
                  <a:lnTo>
                    <a:pt x="153069" y="110674"/>
                  </a:lnTo>
                  <a:lnTo>
                    <a:pt x="135996" y="135996"/>
                  </a:lnTo>
                  <a:lnTo>
                    <a:pt x="110674" y="153069"/>
                  </a:lnTo>
                  <a:lnTo>
                    <a:pt x="79665" y="159330"/>
                  </a:lnTo>
                  <a:lnTo>
                    <a:pt x="48655" y="153069"/>
                  </a:lnTo>
                  <a:lnTo>
                    <a:pt x="23333" y="135996"/>
                  </a:lnTo>
                  <a:lnTo>
                    <a:pt x="6260" y="110674"/>
                  </a:lnTo>
                  <a:lnTo>
                    <a:pt x="0" y="79665"/>
                  </a:lnTo>
                  <a:close/>
                </a:path>
              </a:pathLst>
            </a:custGeom>
            <a:ln w="254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6327549" y="2921242"/>
              <a:ext cx="159385" cy="159385"/>
            </a:xfrm>
            <a:custGeom>
              <a:avLst/>
              <a:gdLst/>
              <a:ahLst/>
              <a:cxnLst/>
              <a:rect l="l" t="t" r="r" b="b"/>
              <a:pathLst>
                <a:path w="159385" h="159385">
                  <a:moveTo>
                    <a:pt x="79664" y="0"/>
                  </a:moveTo>
                  <a:lnTo>
                    <a:pt x="48655" y="6260"/>
                  </a:lnTo>
                  <a:lnTo>
                    <a:pt x="23333" y="23333"/>
                  </a:lnTo>
                  <a:lnTo>
                    <a:pt x="6260" y="48656"/>
                  </a:lnTo>
                  <a:lnTo>
                    <a:pt x="0" y="79665"/>
                  </a:lnTo>
                  <a:lnTo>
                    <a:pt x="6260" y="110675"/>
                  </a:lnTo>
                  <a:lnTo>
                    <a:pt x="23333" y="135997"/>
                  </a:lnTo>
                  <a:lnTo>
                    <a:pt x="48655" y="153070"/>
                  </a:lnTo>
                  <a:lnTo>
                    <a:pt x="79664" y="159330"/>
                  </a:lnTo>
                  <a:lnTo>
                    <a:pt x="110673" y="153070"/>
                  </a:lnTo>
                  <a:lnTo>
                    <a:pt x="135996" y="135997"/>
                  </a:lnTo>
                  <a:lnTo>
                    <a:pt x="153069" y="110675"/>
                  </a:lnTo>
                  <a:lnTo>
                    <a:pt x="159330" y="79665"/>
                  </a:lnTo>
                  <a:lnTo>
                    <a:pt x="153069" y="48656"/>
                  </a:lnTo>
                  <a:lnTo>
                    <a:pt x="135996" y="23333"/>
                  </a:lnTo>
                  <a:lnTo>
                    <a:pt x="110673" y="6260"/>
                  </a:lnTo>
                  <a:lnTo>
                    <a:pt x="79664" y="0"/>
                  </a:lnTo>
                  <a:close/>
                </a:path>
              </a:pathLst>
            </a:custGeom>
            <a:solidFill>
              <a:srgbClr val="B8EA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6327549" y="2921242"/>
              <a:ext cx="159385" cy="159385"/>
            </a:xfrm>
            <a:custGeom>
              <a:avLst/>
              <a:gdLst/>
              <a:ahLst/>
              <a:cxnLst/>
              <a:rect l="l" t="t" r="r" b="b"/>
              <a:pathLst>
                <a:path w="159385" h="159385">
                  <a:moveTo>
                    <a:pt x="0" y="79665"/>
                  </a:moveTo>
                  <a:lnTo>
                    <a:pt x="6260" y="48655"/>
                  </a:lnTo>
                  <a:lnTo>
                    <a:pt x="23333" y="23333"/>
                  </a:lnTo>
                  <a:lnTo>
                    <a:pt x="48655" y="6260"/>
                  </a:lnTo>
                  <a:lnTo>
                    <a:pt x="79665" y="0"/>
                  </a:lnTo>
                  <a:lnTo>
                    <a:pt x="110674" y="6260"/>
                  </a:lnTo>
                  <a:lnTo>
                    <a:pt x="135996" y="23333"/>
                  </a:lnTo>
                  <a:lnTo>
                    <a:pt x="153069" y="48655"/>
                  </a:lnTo>
                  <a:lnTo>
                    <a:pt x="159330" y="79665"/>
                  </a:lnTo>
                  <a:lnTo>
                    <a:pt x="153069" y="110674"/>
                  </a:lnTo>
                  <a:lnTo>
                    <a:pt x="135996" y="135996"/>
                  </a:lnTo>
                  <a:lnTo>
                    <a:pt x="110674" y="153069"/>
                  </a:lnTo>
                  <a:lnTo>
                    <a:pt x="79665" y="159330"/>
                  </a:lnTo>
                  <a:lnTo>
                    <a:pt x="48655" y="153069"/>
                  </a:lnTo>
                  <a:lnTo>
                    <a:pt x="23333" y="135996"/>
                  </a:lnTo>
                  <a:lnTo>
                    <a:pt x="6260" y="110674"/>
                  </a:lnTo>
                  <a:lnTo>
                    <a:pt x="0" y="79665"/>
                  </a:lnTo>
                  <a:close/>
                </a:path>
              </a:pathLst>
            </a:custGeom>
            <a:ln w="254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5873470" y="2716687"/>
              <a:ext cx="477520" cy="231775"/>
            </a:xfrm>
            <a:custGeom>
              <a:avLst/>
              <a:gdLst/>
              <a:ahLst/>
              <a:cxnLst/>
              <a:rect l="l" t="t" r="r" b="b"/>
              <a:pathLst>
                <a:path w="477520" h="231775">
                  <a:moveTo>
                    <a:pt x="359690" y="179814"/>
                  </a:moveTo>
                  <a:lnTo>
                    <a:pt x="335469" y="231576"/>
                  </a:lnTo>
                  <a:lnTo>
                    <a:pt x="477410" y="227888"/>
                  </a:lnTo>
                  <a:lnTo>
                    <a:pt x="443623" y="185196"/>
                  </a:lnTo>
                  <a:lnTo>
                    <a:pt x="371193" y="185196"/>
                  </a:lnTo>
                  <a:lnTo>
                    <a:pt x="359690" y="179814"/>
                  </a:lnTo>
                  <a:close/>
                </a:path>
                <a:path w="477520" h="231775">
                  <a:moveTo>
                    <a:pt x="365072" y="168311"/>
                  </a:moveTo>
                  <a:lnTo>
                    <a:pt x="359690" y="179814"/>
                  </a:lnTo>
                  <a:lnTo>
                    <a:pt x="371193" y="185196"/>
                  </a:lnTo>
                  <a:lnTo>
                    <a:pt x="376576" y="173694"/>
                  </a:lnTo>
                  <a:lnTo>
                    <a:pt x="365072" y="168311"/>
                  </a:lnTo>
                  <a:close/>
                </a:path>
                <a:path w="477520" h="231775">
                  <a:moveTo>
                    <a:pt x="389294" y="116547"/>
                  </a:moveTo>
                  <a:lnTo>
                    <a:pt x="365072" y="168311"/>
                  </a:lnTo>
                  <a:lnTo>
                    <a:pt x="376576" y="173694"/>
                  </a:lnTo>
                  <a:lnTo>
                    <a:pt x="371193" y="185196"/>
                  </a:lnTo>
                  <a:lnTo>
                    <a:pt x="443623" y="185196"/>
                  </a:lnTo>
                  <a:lnTo>
                    <a:pt x="389294" y="116547"/>
                  </a:lnTo>
                  <a:close/>
                </a:path>
                <a:path w="477520" h="231775">
                  <a:moveTo>
                    <a:pt x="5382" y="0"/>
                  </a:moveTo>
                  <a:lnTo>
                    <a:pt x="0" y="11502"/>
                  </a:lnTo>
                  <a:lnTo>
                    <a:pt x="359690" y="179814"/>
                  </a:lnTo>
                  <a:lnTo>
                    <a:pt x="365072" y="168311"/>
                  </a:lnTo>
                  <a:lnTo>
                    <a:pt x="5382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5410605" y="2716707"/>
              <a:ext cx="468630" cy="230504"/>
            </a:xfrm>
            <a:custGeom>
              <a:avLst/>
              <a:gdLst/>
              <a:ahLst/>
              <a:cxnLst/>
              <a:rect l="l" t="t" r="r" b="b"/>
              <a:pathLst>
                <a:path w="468629" h="230505">
                  <a:moveTo>
                    <a:pt x="87275" y="115868"/>
                  </a:moveTo>
                  <a:lnTo>
                    <a:pt x="0" y="227869"/>
                  </a:lnTo>
                  <a:lnTo>
                    <a:pt x="141965" y="230488"/>
                  </a:lnTo>
                  <a:lnTo>
                    <a:pt x="119964" y="184378"/>
                  </a:lnTo>
                  <a:lnTo>
                    <a:pt x="105892" y="184378"/>
                  </a:lnTo>
                  <a:lnTo>
                    <a:pt x="100423" y="172916"/>
                  </a:lnTo>
                  <a:lnTo>
                    <a:pt x="111886" y="167447"/>
                  </a:lnTo>
                  <a:lnTo>
                    <a:pt x="87275" y="115868"/>
                  </a:lnTo>
                  <a:close/>
                </a:path>
                <a:path w="468629" h="230505">
                  <a:moveTo>
                    <a:pt x="111886" y="167447"/>
                  </a:moveTo>
                  <a:lnTo>
                    <a:pt x="100423" y="172916"/>
                  </a:lnTo>
                  <a:lnTo>
                    <a:pt x="105892" y="184378"/>
                  </a:lnTo>
                  <a:lnTo>
                    <a:pt x="117355" y="178909"/>
                  </a:lnTo>
                  <a:lnTo>
                    <a:pt x="111886" y="167447"/>
                  </a:lnTo>
                  <a:close/>
                </a:path>
                <a:path w="468629" h="230505">
                  <a:moveTo>
                    <a:pt x="117355" y="178909"/>
                  </a:moveTo>
                  <a:lnTo>
                    <a:pt x="105892" y="184378"/>
                  </a:lnTo>
                  <a:lnTo>
                    <a:pt x="119964" y="184378"/>
                  </a:lnTo>
                  <a:lnTo>
                    <a:pt x="117355" y="178909"/>
                  </a:lnTo>
                  <a:close/>
                </a:path>
                <a:path w="468629" h="230505">
                  <a:moveTo>
                    <a:pt x="462822" y="0"/>
                  </a:moveTo>
                  <a:lnTo>
                    <a:pt x="111886" y="167447"/>
                  </a:lnTo>
                  <a:lnTo>
                    <a:pt x="117355" y="178909"/>
                  </a:lnTo>
                  <a:lnTo>
                    <a:pt x="468290" y="11461"/>
                  </a:lnTo>
                  <a:lnTo>
                    <a:pt x="462822" y="0"/>
                  </a:lnTo>
                  <a:close/>
                </a:path>
              </a:pathLst>
            </a:custGeom>
            <a:solidFill>
              <a:srgbClr val="3333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5801540" y="3399590"/>
              <a:ext cx="485198" cy="31901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6044139" y="3075802"/>
              <a:ext cx="367665" cy="323850"/>
            </a:xfrm>
            <a:custGeom>
              <a:avLst/>
              <a:gdLst/>
              <a:ahLst/>
              <a:cxnLst/>
              <a:rect l="l" t="t" r="r" b="b"/>
              <a:pathLst>
                <a:path w="367664" h="323850">
                  <a:moveTo>
                    <a:pt x="53489" y="192258"/>
                  </a:moveTo>
                  <a:lnTo>
                    <a:pt x="0" y="323787"/>
                  </a:lnTo>
                  <a:lnTo>
                    <a:pt x="137317" y="287662"/>
                  </a:lnTo>
                  <a:lnTo>
                    <a:pt x="106960" y="253113"/>
                  </a:lnTo>
                  <a:lnTo>
                    <a:pt x="90055" y="253113"/>
                  </a:lnTo>
                  <a:lnTo>
                    <a:pt x="81672" y="243573"/>
                  </a:lnTo>
                  <a:lnTo>
                    <a:pt x="91212" y="235190"/>
                  </a:lnTo>
                  <a:lnTo>
                    <a:pt x="53489" y="192258"/>
                  </a:lnTo>
                  <a:close/>
                </a:path>
                <a:path w="367664" h="323850">
                  <a:moveTo>
                    <a:pt x="91212" y="235190"/>
                  </a:moveTo>
                  <a:lnTo>
                    <a:pt x="81672" y="243573"/>
                  </a:lnTo>
                  <a:lnTo>
                    <a:pt x="90055" y="253113"/>
                  </a:lnTo>
                  <a:lnTo>
                    <a:pt x="99595" y="244731"/>
                  </a:lnTo>
                  <a:lnTo>
                    <a:pt x="91212" y="235190"/>
                  </a:lnTo>
                  <a:close/>
                </a:path>
                <a:path w="367664" h="323850">
                  <a:moveTo>
                    <a:pt x="99595" y="244731"/>
                  </a:moveTo>
                  <a:lnTo>
                    <a:pt x="90055" y="253113"/>
                  </a:lnTo>
                  <a:lnTo>
                    <a:pt x="106960" y="253113"/>
                  </a:lnTo>
                  <a:lnTo>
                    <a:pt x="99595" y="244731"/>
                  </a:lnTo>
                  <a:close/>
                </a:path>
                <a:path w="367664" h="323850">
                  <a:moveTo>
                    <a:pt x="358882" y="0"/>
                  </a:moveTo>
                  <a:lnTo>
                    <a:pt x="91212" y="235190"/>
                  </a:lnTo>
                  <a:lnTo>
                    <a:pt x="99595" y="244731"/>
                  </a:lnTo>
                  <a:lnTo>
                    <a:pt x="367264" y="9540"/>
                  </a:lnTo>
                  <a:lnTo>
                    <a:pt x="358882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6402916" y="3075896"/>
              <a:ext cx="351790" cy="323850"/>
            </a:xfrm>
            <a:custGeom>
              <a:avLst/>
              <a:gdLst/>
              <a:ahLst/>
              <a:cxnLst/>
              <a:rect l="l" t="t" r="r" b="b"/>
              <a:pathLst>
                <a:path w="351790" h="323850">
                  <a:moveTo>
                    <a:pt x="253696" y="242445"/>
                  </a:moveTo>
                  <a:lnTo>
                    <a:pt x="215031" y="284529"/>
                  </a:lnTo>
                  <a:lnTo>
                    <a:pt x="351513" y="323693"/>
                  </a:lnTo>
                  <a:lnTo>
                    <a:pt x="323828" y="251038"/>
                  </a:lnTo>
                  <a:lnTo>
                    <a:pt x="263048" y="251038"/>
                  </a:lnTo>
                  <a:lnTo>
                    <a:pt x="253696" y="242445"/>
                  </a:lnTo>
                  <a:close/>
                </a:path>
                <a:path w="351790" h="323850">
                  <a:moveTo>
                    <a:pt x="262289" y="233093"/>
                  </a:moveTo>
                  <a:lnTo>
                    <a:pt x="253696" y="242445"/>
                  </a:lnTo>
                  <a:lnTo>
                    <a:pt x="263048" y="251038"/>
                  </a:lnTo>
                  <a:lnTo>
                    <a:pt x="271641" y="241686"/>
                  </a:lnTo>
                  <a:lnTo>
                    <a:pt x="262289" y="233093"/>
                  </a:lnTo>
                  <a:close/>
                </a:path>
                <a:path w="351790" h="323850">
                  <a:moveTo>
                    <a:pt x="300955" y="191009"/>
                  </a:moveTo>
                  <a:lnTo>
                    <a:pt x="262289" y="233093"/>
                  </a:lnTo>
                  <a:lnTo>
                    <a:pt x="271641" y="241686"/>
                  </a:lnTo>
                  <a:lnTo>
                    <a:pt x="263048" y="251038"/>
                  </a:lnTo>
                  <a:lnTo>
                    <a:pt x="323828" y="251038"/>
                  </a:lnTo>
                  <a:lnTo>
                    <a:pt x="300955" y="191009"/>
                  </a:lnTo>
                  <a:close/>
                </a:path>
                <a:path w="351790" h="323850">
                  <a:moveTo>
                    <a:pt x="8592" y="0"/>
                  </a:moveTo>
                  <a:lnTo>
                    <a:pt x="0" y="9352"/>
                  </a:lnTo>
                  <a:lnTo>
                    <a:pt x="253696" y="242445"/>
                  </a:lnTo>
                  <a:lnTo>
                    <a:pt x="262289" y="233093"/>
                  </a:lnTo>
                  <a:lnTo>
                    <a:pt x="8592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5115740" y="3398875"/>
              <a:ext cx="485198" cy="31901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5293223" y="3080491"/>
              <a:ext cx="127000" cy="318770"/>
            </a:xfrm>
            <a:custGeom>
              <a:avLst/>
              <a:gdLst/>
              <a:ahLst/>
              <a:cxnLst/>
              <a:rect l="l" t="t" r="r" b="b"/>
              <a:pathLst>
                <a:path w="127000" h="318770">
                  <a:moveTo>
                    <a:pt x="57145" y="191474"/>
                  </a:moveTo>
                  <a:lnTo>
                    <a:pt x="0" y="192204"/>
                  </a:lnTo>
                  <a:lnTo>
                    <a:pt x="65116" y="318383"/>
                  </a:lnTo>
                  <a:lnTo>
                    <a:pt x="120409" y="204174"/>
                  </a:lnTo>
                  <a:lnTo>
                    <a:pt x="57307" y="204174"/>
                  </a:lnTo>
                  <a:lnTo>
                    <a:pt x="57145" y="191474"/>
                  </a:lnTo>
                  <a:close/>
                </a:path>
                <a:path w="127000" h="318770">
                  <a:moveTo>
                    <a:pt x="69843" y="191312"/>
                  </a:moveTo>
                  <a:lnTo>
                    <a:pt x="57145" y="191474"/>
                  </a:lnTo>
                  <a:lnTo>
                    <a:pt x="57307" y="204174"/>
                  </a:lnTo>
                  <a:lnTo>
                    <a:pt x="70006" y="204011"/>
                  </a:lnTo>
                  <a:lnTo>
                    <a:pt x="69843" y="191312"/>
                  </a:lnTo>
                  <a:close/>
                </a:path>
                <a:path w="127000" h="318770">
                  <a:moveTo>
                    <a:pt x="126989" y="190582"/>
                  </a:moveTo>
                  <a:lnTo>
                    <a:pt x="69843" y="191312"/>
                  </a:lnTo>
                  <a:lnTo>
                    <a:pt x="70006" y="204011"/>
                  </a:lnTo>
                  <a:lnTo>
                    <a:pt x="57307" y="204174"/>
                  </a:lnTo>
                  <a:lnTo>
                    <a:pt x="120409" y="204174"/>
                  </a:lnTo>
                  <a:lnTo>
                    <a:pt x="126989" y="190582"/>
                  </a:lnTo>
                  <a:close/>
                </a:path>
                <a:path w="127000" h="318770">
                  <a:moveTo>
                    <a:pt x="67400" y="0"/>
                  </a:moveTo>
                  <a:lnTo>
                    <a:pt x="54701" y="162"/>
                  </a:lnTo>
                  <a:lnTo>
                    <a:pt x="57145" y="191474"/>
                  </a:lnTo>
                  <a:lnTo>
                    <a:pt x="69843" y="191312"/>
                  </a:lnTo>
                  <a:lnTo>
                    <a:pt x="67400" y="0"/>
                  </a:lnTo>
                  <a:close/>
                </a:path>
              </a:pathLst>
            </a:custGeom>
            <a:solidFill>
              <a:srgbClr val="3333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7417430" y="2921242"/>
              <a:ext cx="159385" cy="159385"/>
            </a:xfrm>
            <a:custGeom>
              <a:avLst/>
              <a:gdLst/>
              <a:ahLst/>
              <a:cxnLst/>
              <a:rect l="l" t="t" r="r" b="b"/>
              <a:pathLst>
                <a:path w="159384" h="159385">
                  <a:moveTo>
                    <a:pt x="79664" y="0"/>
                  </a:moveTo>
                  <a:lnTo>
                    <a:pt x="48655" y="6260"/>
                  </a:lnTo>
                  <a:lnTo>
                    <a:pt x="23333" y="23333"/>
                  </a:lnTo>
                  <a:lnTo>
                    <a:pt x="6260" y="48656"/>
                  </a:lnTo>
                  <a:lnTo>
                    <a:pt x="0" y="79665"/>
                  </a:lnTo>
                  <a:lnTo>
                    <a:pt x="6260" y="110675"/>
                  </a:lnTo>
                  <a:lnTo>
                    <a:pt x="23333" y="135997"/>
                  </a:lnTo>
                  <a:lnTo>
                    <a:pt x="48655" y="153070"/>
                  </a:lnTo>
                  <a:lnTo>
                    <a:pt x="79664" y="159330"/>
                  </a:lnTo>
                  <a:lnTo>
                    <a:pt x="110673" y="153070"/>
                  </a:lnTo>
                  <a:lnTo>
                    <a:pt x="135996" y="135997"/>
                  </a:lnTo>
                  <a:lnTo>
                    <a:pt x="153069" y="110675"/>
                  </a:lnTo>
                  <a:lnTo>
                    <a:pt x="159330" y="79665"/>
                  </a:lnTo>
                  <a:lnTo>
                    <a:pt x="153069" y="48656"/>
                  </a:lnTo>
                  <a:lnTo>
                    <a:pt x="135996" y="23333"/>
                  </a:lnTo>
                  <a:lnTo>
                    <a:pt x="110673" y="6260"/>
                  </a:lnTo>
                  <a:lnTo>
                    <a:pt x="79664" y="0"/>
                  </a:lnTo>
                  <a:close/>
                </a:path>
              </a:pathLst>
            </a:custGeom>
            <a:solidFill>
              <a:srgbClr val="B8EA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7417430" y="2921242"/>
              <a:ext cx="159385" cy="159385"/>
            </a:xfrm>
            <a:custGeom>
              <a:avLst/>
              <a:gdLst/>
              <a:ahLst/>
              <a:cxnLst/>
              <a:rect l="l" t="t" r="r" b="b"/>
              <a:pathLst>
                <a:path w="159384" h="159385">
                  <a:moveTo>
                    <a:pt x="0" y="79665"/>
                  </a:moveTo>
                  <a:lnTo>
                    <a:pt x="6260" y="48655"/>
                  </a:lnTo>
                  <a:lnTo>
                    <a:pt x="23333" y="23333"/>
                  </a:lnTo>
                  <a:lnTo>
                    <a:pt x="48655" y="6260"/>
                  </a:lnTo>
                  <a:lnTo>
                    <a:pt x="79665" y="0"/>
                  </a:lnTo>
                  <a:lnTo>
                    <a:pt x="110674" y="6260"/>
                  </a:lnTo>
                  <a:lnTo>
                    <a:pt x="135996" y="23333"/>
                  </a:lnTo>
                  <a:lnTo>
                    <a:pt x="153069" y="48655"/>
                  </a:lnTo>
                  <a:lnTo>
                    <a:pt x="159330" y="79665"/>
                  </a:lnTo>
                  <a:lnTo>
                    <a:pt x="153069" y="110674"/>
                  </a:lnTo>
                  <a:lnTo>
                    <a:pt x="135996" y="135996"/>
                  </a:lnTo>
                  <a:lnTo>
                    <a:pt x="110674" y="153069"/>
                  </a:lnTo>
                  <a:lnTo>
                    <a:pt x="79665" y="159330"/>
                  </a:lnTo>
                  <a:lnTo>
                    <a:pt x="48655" y="153069"/>
                  </a:lnTo>
                  <a:lnTo>
                    <a:pt x="23333" y="135996"/>
                  </a:lnTo>
                  <a:lnTo>
                    <a:pt x="6260" y="110674"/>
                  </a:lnTo>
                  <a:lnTo>
                    <a:pt x="0" y="79665"/>
                  </a:lnTo>
                  <a:close/>
                </a:path>
              </a:pathLst>
            </a:custGeom>
            <a:ln w="254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7553424" y="2716707"/>
              <a:ext cx="468630" cy="230504"/>
            </a:xfrm>
            <a:custGeom>
              <a:avLst/>
              <a:gdLst/>
              <a:ahLst/>
              <a:cxnLst/>
              <a:rect l="l" t="t" r="r" b="b"/>
              <a:pathLst>
                <a:path w="468629" h="230505">
                  <a:moveTo>
                    <a:pt x="87275" y="115868"/>
                  </a:moveTo>
                  <a:lnTo>
                    <a:pt x="0" y="227869"/>
                  </a:lnTo>
                  <a:lnTo>
                    <a:pt x="141966" y="230488"/>
                  </a:lnTo>
                  <a:lnTo>
                    <a:pt x="119965" y="184378"/>
                  </a:lnTo>
                  <a:lnTo>
                    <a:pt x="105893" y="184378"/>
                  </a:lnTo>
                  <a:lnTo>
                    <a:pt x="100423" y="172916"/>
                  </a:lnTo>
                  <a:lnTo>
                    <a:pt x="111886" y="167447"/>
                  </a:lnTo>
                  <a:lnTo>
                    <a:pt x="87275" y="115868"/>
                  </a:lnTo>
                  <a:close/>
                </a:path>
                <a:path w="468629" h="230505">
                  <a:moveTo>
                    <a:pt x="111886" y="167447"/>
                  </a:moveTo>
                  <a:lnTo>
                    <a:pt x="100423" y="172916"/>
                  </a:lnTo>
                  <a:lnTo>
                    <a:pt x="105893" y="184378"/>
                  </a:lnTo>
                  <a:lnTo>
                    <a:pt x="117355" y="178909"/>
                  </a:lnTo>
                  <a:lnTo>
                    <a:pt x="111886" y="167447"/>
                  </a:lnTo>
                  <a:close/>
                </a:path>
                <a:path w="468629" h="230505">
                  <a:moveTo>
                    <a:pt x="117355" y="178909"/>
                  </a:moveTo>
                  <a:lnTo>
                    <a:pt x="105893" y="184378"/>
                  </a:lnTo>
                  <a:lnTo>
                    <a:pt x="119965" y="184378"/>
                  </a:lnTo>
                  <a:lnTo>
                    <a:pt x="117355" y="178909"/>
                  </a:lnTo>
                  <a:close/>
                </a:path>
                <a:path w="468629" h="230505">
                  <a:moveTo>
                    <a:pt x="462822" y="0"/>
                  </a:moveTo>
                  <a:lnTo>
                    <a:pt x="111886" y="167447"/>
                  </a:lnTo>
                  <a:lnTo>
                    <a:pt x="117355" y="178909"/>
                  </a:lnTo>
                  <a:lnTo>
                    <a:pt x="468292" y="11461"/>
                  </a:lnTo>
                  <a:lnTo>
                    <a:pt x="462822" y="0"/>
                  </a:lnTo>
                  <a:close/>
                </a:path>
              </a:pathLst>
            </a:custGeom>
            <a:solidFill>
              <a:srgbClr val="3333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7258561" y="3398875"/>
              <a:ext cx="485198" cy="31901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7436043" y="3080491"/>
              <a:ext cx="127000" cy="318770"/>
            </a:xfrm>
            <a:custGeom>
              <a:avLst/>
              <a:gdLst/>
              <a:ahLst/>
              <a:cxnLst/>
              <a:rect l="l" t="t" r="r" b="b"/>
              <a:pathLst>
                <a:path w="127000" h="318770">
                  <a:moveTo>
                    <a:pt x="57146" y="191474"/>
                  </a:moveTo>
                  <a:lnTo>
                    <a:pt x="0" y="192204"/>
                  </a:lnTo>
                  <a:lnTo>
                    <a:pt x="65117" y="318383"/>
                  </a:lnTo>
                  <a:lnTo>
                    <a:pt x="120409" y="204174"/>
                  </a:lnTo>
                  <a:lnTo>
                    <a:pt x="57308" y="204174"/>
                  </a:lnTo>
                  <a:lnTo>
                    <a:pt x="57146" y="191474"/>
                  </a:lnTo>
                  <a:close/>
                </a:path>
                <a:path w="127000" h="318770">
                  <a:moveTo>
                    <a:pt x="69845" y="191312"/>
                  </a:moveTo>
                  <a:lnTo>
                    <a:pt x="57146" y="191474"/>
                  </a:lnTo>
                  <a:lnTo>
                    <a:pt x="57308" y="204174"/>
                  </a:lnTo>
                  <a:lnTo>
                    <a:pt x="70007" y="204011"/>
                  </a:lnTo>
                  <a:lnTo>
                    <a:pt x="69845" y="191312"/>
                  </a:lnTo>
                  <a:close/>
                </a:path>
                <a:path w="127000" h="318770">
                  <a:moveTo>
                    <a:pt x="126989" y="190582"/>
                  </a:moveTo>
                  <a:lnTo>
                    <a:pt x="69845" y="191312"/>
                  </a:lnTo>
                  <a:lnTo>
                    <a:pt x="70007" y="204011"/>
                  </a:lnTo>
                  <a:lnTo>
                    <a:pt x="57308" y="204174"/>
                  </a:lnTo>
                  <a:lnTo>
                    <a:pt x="120409" y="204174"/>
                  </a:lnTo>
                  <a:lnTo>
                    <a:pt x="126989" y="190582"/>
                  </a:lnTo>
                  <a:close/>
                </a:path>
                <a:path w="127000" h="318770">
                  <a:moveTo>
                    <a:pt x="67401" y="0"/>
                  </a:moveTo>
                  <a:lnTo>
                    <a:pt x="54701" y="162"/>
                  </a:lnTo>
                  <a:lnTo>
                    <a:pt x="57146" y="191474"/>
                  </a:lnTo>
                  <a:lnTo>
                    <a:pt x="69845" y="191312"/>
                  </a:lnTo>
                  <a:lnTo>
                    <a:pt x="67401" y="0"/>
                  </a:lnTo>
                  <a:close/>
                </a:path>
              </a:pathLst>
            </a:custGeom>
            <a:solidFill>
              <a:srgbClr val="3333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8622844" y="3399590"/>
              <a:ext cx="530374" cy="33420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8479146" y="2921242"/>
              <a:ext cx="159385" cy="159385"/>
            </a:xfrm>
            <a:custGeom>
              <a:avLst/>
              <a:gdLst/>
              <a:ahLst/>
              <a:cxnLst/>
              <a:rect l="l" t="t" r="r" b="b"/>
              <a:pathLst>
                <a:path w="159384" h="159385">
                  <a:moveTo>
                    <a:pt x="79665" y="0"/>
                  </a:moveTo>
                  <a:lnTo>
                    <a:pt x="48656" y="6260"/>
                  </a:lnTo>
                  <a:lnTo>
                    <a:pt x="23333" y="23333"/>
                  </a:lnTo>
                  <a:lnTo>
                    <a:pt x="6260" y="48656"/>
                  </a:lnTo>
                  <a:lnTo>
                    <a:pt x="0" y="79665"/>
                  </a:lnTo>
                  <a:lnTo>
                    <a:pt x="6260" y="110675"/>
                  </a:lnTo>
                  <a:lnTo>
                    <a:pt x="23333" y="135997"/>
                  </a:lnTo>
                  <a:lnTo>
                    <a:pt x="48656" y="153070"/>
                  </a:lnTo>
                  <a:lnTo>
                    <a:pt x="79665" y="159330"/>
                  </a:lnTo>
                  <a:lnTo>
                    <a:pt x="110675" y="153070"/>
                  </a:lnTo>
                  <a:lnTo>
                    <a:pt x="135997" y="135997"/>
                  </a:lnTo>
                  <a:lnTo>
                    <a:pt x="153070" y="110675"/>
                  </a:lnTo>
                  <a:lnTo>
                    <a:pt x="159330" y="79665"/>
                  </a:lnTo>
                  <a:lnTo>
                    <a:pt x="153070" y="48656"/>
                  </a:lnTo>
                  <a:lnTo>
                    <a:pt x="135997" y="23333"/>
                  </a:lnTo>
                  <a:lnTo>
                    <a:pt x="110675" y="6260"/>
                  </a:lnTo>
                  <a:lnTo>
                    <a:pt x="79665" y="0"/>
                  </a:lnTo>
                  <a:close/>
                </a:path>
              </a:pathLst>
            </a:custGeom>
            <a:solidFill>
              <a:srgbClr val="B8EA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8479146" y="2921242"/>
              <a:ext cx="159385" cy="159385"/>
            </a:xfrm>
            <a:custGeom>
              <a:avLst/>
              <a:gdLst/>
              <a:ahLst/>
              <a:cxnLst/>
              <a:rect l="l" t="t" r="r" b="b"/>
              <a:pathLst>
                <a:path w="159384" h="159385">
                  <a:moveTo>
                    <a:pt x="0" y="79665"/>
                  </a:moveTo>
                  <a:lnTo>
                    <a:pt x="6260" y="48655"/>
                  </a:lnTo>
                  <a:lnTo>
                    <a:pt x="23333" y="23333"/>
                  </a:lnTo>
                  <a:lnTo>
                    <a:pt x="48655" y="6260"/>
                  </a:lnTo>
                  <a:lnTo>
                    <a:pt x="79665" y="0"/>
                  </a:lnTo>
                  <a:lnTo>
                    <a:pt x="110674" y="6260"/>
                  </a:lnTo>
                  <a:lnTo>
                    <a:pt x="135996" y="23333"/>
                  </a:lnTo>
                  <a:lnTo>
                    <a:pt x="153069" y="48655"/>
                  </a:lnTo>
                  <a:lnTo>
                    <a:pt x="159330" y="79665"/>
                  </a:lnTo>
                  <a:lnTo>
                    <a:pt x="153069" y="110674"/>
                  </a:lnTo>
                  <a:lnTo>
                    <a:pt x="135996" y="135996"/>
                  </a:lnTo>
                  <a:lnTo>
                    <a:pt x="110674" y="153069"/>
                  </a:lnTo>
                  <a:lnTo>
                    <a:pt x="79665" y="159330"/>
                  </a:lnTo>
                  <a:lnTo>
                    <a:pt x="48655" y="153069"/>
                  </a:lnTo>
                  <a:lnTo>
                    <a:pt x="23333" y="135996"/>
                  </a:lnTo>
                  <a:lnTo>
                    <a:pt x="6260" y="110674"/>
                  </a:lnTo>
                  <a:lnTo>
                    <a:pt x="0" y="79665"/>
                  </a:lnTo>
                  <a:close/>
                </a:path>
              </a:pathLst>
            </a:custGeom>
            <a:ln w="254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8024431" y="2717041"/>
              <a:ext cx="478155" cy="231775"/>
            </a:xfrm>
            <a:custGeom>
              <a:avLst/>
              <a:gdLst/>
              <a:ahLst/>
              <a:cxnLst/>
              <a:rect l="l" t="t" r="r" b="b"/>
              <a:pathLst>
                <a:path w="478154" h="231775">
                  <a:moveTo>
                    <a:pt x="360274" y="179594"/>
                  </a:moveTo>
                  <a:lnTo>
                    <a:pt x="336111" y="231385"/>
                  </a:lnTo>
                  <a:lnTo>
                    <a:pt x="478049" y="227534"/>
                  </a:lnTo>
                  <a:lnTo>
                    <a:pt x="444279" y="184964"/>
                  </a:lnTo>
                  <a:lnTo>
                    <a:pt x="371783" y="184964"/>
                  </a:lnTo>
                  <a:lnTo>
                    <a:pt x="360274" y="179594"/>
                  </a:lnTo>
                  <a:close/>
                </a:path>
                <a:path w="478154" h="231775">
                  <a:moveTo>
                    <a:pt x="365643" y="168085"/>
                  </a:moveTo>
                  <a:lnTo>
                    <a:pt x="360274" y="179594"/>
                  </a:lnTo>
                  <a:lnTo>
                    <a:pt x="371783" y="184964"/>
                  </a:lnTo>
                  <a:lnTo>
                    <a:pt x="377153" y="173455"/>
                  </a:lnTo>
                  <a:lnTo>
                    <a:pt x="365643" y="168085"/>
                  </a:lnTo>
                  <a:close/>
                </a:path>
                <a:path w="478154" h="231775">
                  <a:moveTo>
                    <a:pt x="389806" y="116295"/>
                  </a:moveTo>
                  <a:lnTo>
                    <a:pt x="365643" y="168085"/>
                  </a:lnTo>
                  <a:lnTo>
                    <a:pt x="377153" y="173455"/>
                  </a:lnTo>
                  <a:lnTo>
                    <a:pt x="371783" y="184964"/>
                  </a:lnTo>
                  <a:lnTo>
                    <a:pt x="444279" y="184964"/>
                  </a:lnTo>
                  <a:lnTo>
                    <a:pt x="389806" y="116295"/>
                  </a:lnTo>
                  <a:close/>
                </a:path>
                <a:path w="478154" h="231775">
                  <a:moveTo>
                    <a:pt x="5369" y="0"/>
                  </a:moveTo>
                  <a:lnTo>
                    <a:pt x="0" y="11510"/>
                  </a:lnTo>
                  <a:lnTo>
                    <a:pt x="360274" y="179594"/>
                  </a:lnTo>
                  <a:lnTo>
                    <a:pt x="365643" y="168085"/>
                  </a:lnTo>
                  <a:lnTo>
                    <a:pt x="5369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8011341" y="3399590"/>
              <a:ext cx="485198" cy="31901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8253939" y="3076186"/>
              <a:ext cx="309880" cy="323850"/>
            </a:xfrm>
            <a:custGeom>
              <a:avLst/>
              <a:gdLst/>
              <a:ahLst/>
              <a:cxnLst/>
              <a:rect l="l" t="t" r="r" b="b"/>
              <a:pathLst>
                <a:path w="309879" h="323850">
                  <a:moveTo>
                    <a:pt x="41836" y="187717"/>
                  </a:moveTo>
                  <a:lnTo>
                    <a:pt x="0" y="323404"/>
                  </a:lnTo>
                  <a:lnTo>
                    <a:pt x="133652" y="275461"/>
                  </a:lnTo>
                  <a:lnTo>
                    <a:pt x="101942" y="245158"/>
                  </a:lnTo>
                  <a:lnTo>
                    <a:pt x="83560" y="245158"/>
                  </a:lnTo>
                  <a:lnTo>
                    <a:pt x="74378" y="236383"/>
                  </a:lnTo>
                  <a:lnTo>
                    <a:pt x="83153" y="227202"/>
                  </a:lnTo>
                  <a:lnTo>
                    <a:pt x="41836" y="187717"/>
                  </a:lnTo>
                  <a:close/>
                </a:path>
                <a:path w="309879" h="323850">
                  <a:moveTo>
                    <a:pt x="83153" y="227202"/>
                  </a:moveTo>
                  <a:lnTo>
                    <a:pt x="74378" y="236383"/>
                  </a:lnTo>
                  <a:lnTo>
                    <a:pt x="83560" y="245158"/>
                  </a:lnTo>
                  <a:lnTo>
                    <a:pt x="92335" y="235976"/>
                  </a:lnTo>
                  <a:lnTo>
                    <a:pt x="83153" y="227202"/>
                  </a:lnTo>
                  <a:close/>
                </a:path>
                <a:path w="309879" h="323850">
                  <a:moveTo>
                    <a:pt x="92335" y="235976"/>
                  </a:moveTo>
                  <a:lnTo>
                    <a:pt x="83560" y="245158"/>
                  </a:lnTo>
                  <a:lnTo>
                    <a:pt x="101942" y="245158"/>
                  </a:lnTo>
                  <a:lnTo>
                    <a:pt x="92335" y="235976"/>
                  </a:lnTo>
                  <a:close/>
                </a:path>
                <a:path w="309879" h="323850">
                  <a:moveTo>
                    <a:pt x="300281" y="0"/>
                  </a:moveTo>
                  <a:lnTo>
                    <a:pt x="83153" y="227202"/>
                  </a:lnTo>
                  <a:lnTo>
                    <a:pt x="92335" y="235976"/>
                  </a:lnTo>
                  <a:lnTo>
                    <a:pt x="309463" y="8774"/>
                  </a:lnTo>
                  <a:lnTo>
                    <a:pt x="300281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8554393" y="3076012"/>
              <a:ext cx="334010" cy="323850"/>
            </a:xfrm>
            <a:custGeom>
              <a:avLst/>
              <a:gdLst/>
              <a:ahLst/>
              <a:cxnLst/>
              <a:rect l="l" t="t" r="r" b="b"/>
              <a:pathLst>
                <a:path w="334009" h="323850">
                  <a:moveTo>
                    <a:pt x="238013" y="239760"/>
                  </a:moveTo>
                  <a:lnTo>
                    <a:pt x="198243" y="280802"/>
                  </a:lnTo>
                  <a:lnTo>
                    <a:pt x="333637" y="323578"/>
                  </a:lnTo>
                  <a:lnTo>
                    <a:pt x="307326" y="248598"/>
                  </a:lnTo>
                  <a:lnTo>
                    <a:pt x="247134" y="248598"/>
                  </a:lnTo>
                  <a:lnTo>
                    <a:pt x="238013" y="239760"/>
                  </a:lnTo>
                  <a:close/>
                </a:path>
                <a:path w="334009" h="323850">
                  <a:moveTo>
                    <a:pt x="246851" y="230639"/>
                  </a:moveTo>
                  <a:lnTo>
                    <a:pt x="238013" y="239760"/>
                  </a:lnTo>
                  <a:lnTo>
                    <a:pt x="247134" y="248598"/>
                  </a:lnTo>
                  <a:lnTo>
                    <a:pt x="255972" y="239477"/>
                  </a:lnTo>
                  <a:lnTo>
                    <a:pt x="246851" y="230639"/>
                  </a:lnTo>
                  <a:close/>
                </a:path>
                <a:path w="334009" h="323850">
                  <a:moveTo>
                    <a:pt x="286622" y="189598"/>
                  </a:moveTo>
                  <a:lnTo>
                    <a:pt x="246851" y="230639"/>
                  </a:lnTo>
                  <a:lnTo>
                    <a:pt x="255972" y="239477"/>
                  </a:lnTo>
                  <a:lnTo>
                    <a:pt x="247134" y="248598"/>
                  </a:lnTo>
                  <a:lnTo>
                    <a:pt x="307326" y="248598"/>
                  </a:lnTo>
                  <a:lnTo>
                    <a:pt x="286622" y="189598"/>
                  </a:lnTo>
                  <a:close/>
                </a:path>
                <a:path w="334009" h="323850">
                  <a:moveTo>
                    <a:pt x="8837" y="0"/>
                  </a:moveTo>
                  <a:lnTo>
                    <a:pt x="0" y="9121"/>
                  </a:lnTo>
                  <a:lnTo>
                    <a:pt x="238013" y="239760"/>
                  </a:lnTo>
                  <a:lnTo>
                    <a:pt x="246851" y="230639"/>
                  </a:lnTo>
                  <a:lnTo>
                    <a:pt x="8837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10060764" y="3399232"/>
              <a:ext cx="530374" cy="33420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9829800" y="2920884"/>
              <a:ext cx="159385" cy="159385"/>
            </a:xfrm>
            <a:custGeom>
              <a:avLst/>
              <a:gdLst/>
              <a:ahLst/>
              <a:cxnLst/>
              <a:rect l="l" t="t" r="r" b="b"/>
              <a:pathLst>
                <a:path w="159384" h="159385">
                  <a:moveTo>
                    <a:pt x="79665" y="0"/>
                  </a:moveTo>
                  <a:lnTo>
                    <a:pt x="48656" y="6260"/>
                  </a:lnTo>
                  <a:lnTo>
                    <a:pt x="23333" y="23333"/>
                  </a:lnTo>
                  <a:lnTo>
                    <a:pt x="6260" y="48656"/>
                  </a:lnTo>
                  <a:lnTo>
                    <a:pt x="0" y="79665"/>
                  </a:lnTo>
                  <a:lnTo>
                    <a:pt x="6260" y="110675"/>
                  </a:lnTo>
                  <a:lnTo>
                    <a:pt x="23333" y="135997"/>
                  </a:lnTo>
                  <a:lnTo>
                    <a:pt x="48656" y="153070"/>
                  </a:lnTo>
                  <a:lnTo>
                    <a:pt x="79665" y="159330"/>
                  </a:lnTo>
                  <a:lnTo>
                    <a:pt x="110675" y="153070"/>
                  </a:lnTo>
                  <a:lnTo>
                    <a:pt x="135997" y="135997"/>
                  </a:lnTo>
                  <a:lnTo>
                    <a:pt x="153070" y="110675"/>
                  </a:lnTo>
                  <a:lnTo>
                    <a:pt x="159330" y="79665"/>
                  </a:lnTo>
                  <a:lnTo>
                    <a:pt x="153070" y="48656"/>
                  </a:lnTo>
                  <a:lnTo>
                    <a:pt x="135997" y="23333"/>
                  </a:lnTo>
                  <a:lnTo>
                    <a:pt x="110675" y="6260"/>
                  </a:lnTo>
                  <a:lnTo>
                    <a:pt x="79665" y="0"/>
                  </a:lnTo>
                  <a:close/>
                </a:path>
              </a:pathLst>
            </a:custGeom>
            <a:solidFill>
              <a:srgbClr val="B8EA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9829800" y="2920884"/>
              <a:ext cx="159385" cy="159385"/>
            </a:xfrm>
            <a:custGeom>
              <a:avLst/>
              <a:gdLst/>
              <a:ahLst/>
              <a:cxnLst/>
              <a:rect l="l" t="t" r="r" b="b"/>
              <a:pathLst>
                <a:path w="159384" h="159385">
                  <a:moveTo>
                    <a:pt x="0" y="79665"/>
                  </a:moveTo>
                  <a:lnTo>
                    <a:pt x="6260" y="48655"/>
                  </a:lnTo>
                  <a:lnTo>
                    <a:pt x="23333" y="23333"/>
                  </a:lnTo>
                  <a:lnTo>
                    <a:pt x="48655" y="6260"/>
                  </a:lnTo>
                  <a:lnTo>
                    <a:pt x="79665" y="0"/>
                  </a:lnTo>
                  <a:lnTo>
                    <a:pt x="110674" y="6260"/>
                  </a:lnTo>
                  <a:lnTo>
                    <a:pt x="135996" y="23333"/>
                  </a:lnTo>
                  <a:lnTo>
                    <a:pt x="153069" y="48655"/>
                  </a:lnTo>
                  <a:lnTo>
                    <a:pt x="159330" y="79665"/>
                  </a:lnTo>
                  <a:lnTo>
                    <a:pt x="153069" y="110674"/>
                  </a:lnTo>
                  <a:lnTo>
                    <a:pt x="135996" y="135996"/>
                  </a:lnTo>
                  <a:lnTo>
                    <a:pt x="110674" y="153069"/>
                  </a:lnTo>
                  <a:lnTo>
                    <a:pt x="79665" y="159330"/>
                  </a:lnTo>
                  <a:lnTo>
                    <a:pt x="48655" y="153069"/>
                  </a:lnTo>
                  <a:lnTo>
                    <a:pt x="23333" y="135996"/>
                  </a:lnTo>
                  <a:lnTo>
                    <a:pt x="6260" y="110674"/>
                  </a:lnTo>
                  <a:lnTo>
                    <a:pt x="0" y="79665"/>
                  </a:lnTo>
                  <a:close/>
                </a:path>
              </a:pathLst>
            </a:custGeom>
            <a:ln w="254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9965796" y="2732096"/>
              <a:ext cx="514984" cy="224154"/>
            </a:xfrm>
            <a:custGeom>
              <a:avLst/>
              <a:gdLst/>
              <a:ahLst/>
              <a:cxnLst/>
              <a:rect l="l" t="t" r="r" b="b"/>
              <a:pathLst>
                <a:path w="514984" h="224155">
                  <a:moveTo>
                    <a:pt x="94117" y="105804"/>
                  </a:moveTo>
                  <a:lnTo>
                    <a:pt x="0" y="212121"/>
                  </a:lnTo>
                  <a:lnTo>
                    <a:pt x="141523" y="223625"/>
                  </a:lnTo>
                  <a:lnTo>
                    <a:pt x="122098" y="175347"/>
                  </a:lnTo>
                  <a:lnTo>
                    <a:pt x="108409" y="175347"/>
                  </a:lnTo>
                  <a:lnTo>
                    <a:pt x="103668" y="163564"/>
                  </a:lnTo>
                  <a:lnTo>
                    <a:pt x="115450" y="158824"/>
                  </a:lnTo>
                  <a:lnTo>
                    <a:pt x="94117" y="105804"/>
                  </a:lnTo>
                  <a:close/>
                </a:path>
                <a:path w="514984" h="224155">
                  <a:moveTo>
                    <a:pt x="115450" y="158824"/>
                  </a:moveTo>
                  <a:lnTo>
                    <a:pt x="103668" y="163564"/>
                  </a:lnTo>
                  <a:lnTo>
                    <a:pt x="108409" y="175347"/>
                  </a:lnTo>
                  <a:lnTo>
                    <a:pt x="120191" y="170607"/>
                  </a:lnTo>
                  <a:lnTo>
                    <a:pt x="115450" y="158824"/>
                  </a:lnTo>
                  <a:close/>
                </a:path>
                <a:path w="514984" h="224155">
                  <a:moveTo>
                    <a:pt x="120191" y="170607"/>
                  </a:moveTo>
                  <a:lnTo>
                    <a:pt x="108409" y="175347"/>
                  </a:lnTo>
                  <a:lnTo>
                    <a:pt x="122098" y="175347"/>
                  </a:lnTo>
                  <a:lnTo>
                    <a:pt x="120191" y="170607"/>
                  </a:lnTo>
                  <a:close/>
                </a:path>
                <a:path w="514984" h="224155">
                  <a:moveTo>
                    <a:pt x="510184" y="0"/>
                  </a:moveTo>
                  <a:lnTo>
                    <a:pt x="115450" y="158824"/>
                  </a:lnTo>
                  <a:lnTo>
                    <a:pt x="120191" y="170607"/>
                  </a:lnTo>
                  <a:lnTo>
                    <a:pt x="514925" y="11783"/>
                  </a:lnTo>
                  <a:lnTo>
                    <a:pt x="510184" y="0"/>
                  </a:lnTo>
                  <a:close/>
                </a:path>
              </a:pathLst>
            </a:custGeom>
            <a:solidFill>
              <a:srgbClr val="3333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9344140" y="3399233"/>
              <a:ext cx="485197" cy="31901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9586739" y="3075698"/>
              <a:ext cx="327660" cy="323850"/>
            </a:xfrm>
            <a:custGeom>
              <a:avLst/>
              <a:gdLst/>
              <a:ahLst/>
              <a:cxnLst/>
              <a:rect l="l" t="t" r="r" b="b"/>
              <a:pathLst>
                <a:path w="327659" h="323850">
                  <a:moveTo>
                    <a:pt x="45679" y="189091"/>
                  </a:moveTo>
                  <a:lnTo>
                    <a:pt x="0" y="323533"/>
                  </a:lnTo>
                  <a:lnTo>
                    <a:pt x="134961" y="279411"/>
                  </a:lnTo>
                  <a:lnTo>
                    <a:pt x="103610" y="247695"/>
                  </a:lnTo>
                  <a:lnTo>
                    <a:pt x="85751" y="247695"/>
                  </a:lnTo>
                  <a:lnTo>
                    <a:pt x="76823" y="238664"/>
                  </a:lnTo>
                  <a:lnTo>
                    <a:pt x="85856" y="229735"/>
                  </a:lnTo>
                  <a:lnTo>
                    <a:pt x="45679" y="189091"/>
                  </a:lnTo>
                  <a:close/>
                </a:path>
                <a:path w="327659" h="323850">
                  <a:moveTo>
                    <a:pt x="85856" y="229735"/>
                  </a:moveTo>
                  <a:lnTo>
                    <a:pt x="76823" y="238664"/>
                  </a:lnTo>
                  <a:lnTo>
                    <a:pt x="85751" y="247695"/>
                  </a:lnTo>
                  <a:lnTo>
                    <a:pt x="94784" y="238767"/>
                  </a:lnTo>
                  <a:lnTo>
                    <a:pt x="85856" y="229735"/>
                  </a:lnTo>
                  <a:close/>
                </a:path>
                <a:path w="327659" h="323850">
                  <a:moveTo>
                    <a:pt x="94784" y="238767"/>
                  </a:moveTo>
                  <a:lnTo>
                    <a:pt x="85751" y="247695"/>
                  </a:lnTo>
                  <a:lnTo>
                    <a:pt x="103610" y="247695"/>
                  </a:lnTo>
                  <a:lnTo>
                    <a:pt x="94784" y="238767"/>
                  </a:lnTo>
                  <a:close/>
                </a:path>
                <a:path w="327659" h="323850">
                  <a:moveTo>
                    <a:pt x="318261" y="0"/>
                  </a:moveTo>
                  <a:lnTo>
                    <a:pt x="85856" y="229735"/>
                  </a:lnTo>
                  <a:lnTo>
                    <a:pt x="94784" y="238767"/>
                  </a:lnTo>
                  <a:lnTo>
                    <a:pt x="327190" y="9032"/>
                  </a:lnTo>
                  <a:lnTo>
                    <a:pt x="318261" y="0"/>
                  </a:lnTo>
                  <a:close/>
                </a:path>
              </a:pathLst>
            </a:custGeom>
            <a:solidFill>
              <a:srgbClr val="3333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9905604" y="3075174"/>
              <a:ext cx="420370" cy="324485"/>
            </a:xfrm>
            <a:custGeom>
              <a:avLst/>
              <a:gdLst/>
              <a:ahLst/>
              <a:cxnLst/>
              <a:rect l="l" t="t" r="r" b="b"/>
              <a:pathLst>
                <a:path w="420370" h="324485">
                  <a:moveTo>
                    <a:pt x="315664" y="251872"/>
                  </a:moveTo>
                  <a:lnTo>
                    <a:pt x="280912" y="297242"/>
                  </a:lnTo>
                  <a:lnTo>
                    <a:pt x="420348" y="324058"/>
                  </a:lnTo>
                  <a:lnTo>
                    <a:pt x="388930" y="259595"/>
                  </a:lnTo>
                  <a:lnTo>
                    <a:pt x="325747" y="259595"/>
                  </a:lnTo>
                  <a:lnTo>
                    <a:pt x="315664" y="251872"/>
                  </a:lnTo>
                  <a:close/>
                </a:path>
                <a:path w="420370" h="324485">
                  <a:moveTo>
                    <a:pt x="323387" y="241790"/>
                  </a:moveTo>
                  <a:lnTo>
                    <a:pt x="315664" y="251872"/>
                  </a:lnTo>
                  <a:lnTo>
                    <a:pt x="325747" y="259595"/>
                  </a:lnTo>
                  <a:lnTo>
                    <a:pt x="333468" y="249513"/>
                  </a:lnTo>
                  <a:lnTo>
                    <a:pt x="323387" y="241790"/>
                  </a:lnTo>
                  <a:close/>
                </a:path>
                <a:path w="420370" h="324485">
                  <a:moveTo>
                    <a:pt x="358140" y="196420"/>
                  </a:moveTo>
                  <a:lnTo>
                    <a:pt x="323387" y="241790"/>
                  </a:lnTo>
                  <a:lnTo>
                    <a:pt x="333468" y="249513"/>
                  </a:lnTo>
                  <a:lnTo>
                    <a:pt x="325747" y="259595"/>
                  </a:lnTo>
                  <a:lnTo>
                    <a:pt x="388930" y="259595"/>
                  </a:lnTo>
                  <a:lnTo>
                    <a:pt x="358140" y="196420"/>
                  </a:lnTo>
                  <a:close/>
                </a:path>
                <a:path w="420370" h="324485">
                  <a:moveTo>
                    <a:pt x="7722" y="0"/>
                  </a:moveTo>
                  <a:lnTo>
                    <a:pt x="0" y="10081"/>
                  </a:lnTo>
                  <a:lnTo>
                    <a:pt x="315664" y="251872"/>
                  </a:lnTo>
                  <a:lnTo>
                    <a:pt x="323387" y="241790"/>
                  </a:lnTo>
                  <a:lnTo>
                    <a:pt x="7722" y="0"/>
                  </a:lnTo>
                  <a:close/>
                </a:path>
              </a:pathLst>
            </a:custGeom>
            <a:solidFill>
              <a:srgbClr val="3333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10965869" y="2921242"/>
              <a:ext cx="159385" cy="159385"/>
            </a:xfrm>
            <a:custGeom>
              <a:avLst/>
              <a:gdLst/>
              <a:ahLst/>
              <a:cxnLst/>
              <a:rect l="l" t="t" r="r" b="b"/>
              <a:pathLst>
                <a:path w="159384" h="159385">
                  <a:moveTo>
                    <a:pt x="79664" y="0"/>
                  </a:moveTo>
                  <a:lnTo>
                    <a:pt x="48655" y="6260"/>
                  </a:lnTo>
                  <a:lnTo>
                    <a:pt x="23333" y="23333"/>
                  </a:lnTo>
                  <a:lnTo>
                    <a:pt x="6260" y="48656"/>
                  </a:lnTo>
                  <a:lnTo>
                    <a:pt x="0" y="79665"/>
                  </a:lnTo>
                  <a:lnTo>
                    <a:pt x="6260" y="110675"/>
                  </a:lnTo>
                  <a:lnTo>
                    <a:pt x="23333" y="135997"/>
                  </a:lnTo>
                  <a:lnTo>
                    <a:pt x="48655" y="153070"/>
                  </a:lnTo>
                  <a:lnTo>
                    <a:pt x="79664" y="159330"/>
                  </a:lnTo>
                  <a:lnTo>
                    <a:pt x="110673" y="153070"/>
                  </a:lnTo>
                  <a:lnTo>
                    <a:pt x="135996" y="135997"/>
                  </a:lnTo>
                  <a:lnTo>
                    <a:pt x="153069" y="110675"/>
                  </a:lnTo>
                  <a:lnTo>
                    <a:pt x="159330" y="79665"/>
                  </a:lnTo>
                  <a:lnTo>
                    <a:pt x="153069" y="48656"/>
                  </a:lnTo>
                  <a:lnTo>
                    <a:pt x="135996" y="23333"/>
                  </a:lnTo>
                  <a:lnTo>
                    <a:pt x="110673" y="6260"/>
                  </a:lnTo>
                  <a:lnTo>
                    <a:pt x="79664" y="0"/>
                  </a:lnTo>
                  <a:close/>
                </a:path>
              </a:pathLst>
            </a:custGeom>
            <a:solidFill>
              <a:srgbClr val="B8EA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0965869" y="2921242"/>
              <a:ext cx="159385" cy="159385"/>
            </a:xfrm>
            <a:custGeom>
              <a:avLst/>
              <a:gdLst/>
              <a:ahLst/>
              <a:cxnLst/>
              <a:rect l="l" t="t" r="r" b="b"/>
              <a:pathLst>
                <a:path w="159384" h="159385">
                  <a:moveTo>
                    <a:pt x="0" y="79665"/>
                  </a:moveTo>
                  <a:lnTo>
                    <a:pt x="6260" y="48655"/>
                  </a:lnTo>
                  <a:lnTo>
                    <a:pt x="23333" y="23333"/>
                  </a:lnTo>
                  <a:lnTo>
                    <a:pt x="48655" y="6260"/>
                  </a:lnTo>
                  <a:lnTo>
                    <a:pt x="79665" y="0"/>
                  </a:lnTo>
                  <a:lnTo>
                    <a:pt x="110674" y="6260"/>
                  </a:lnTo>
                  <a:lnTo>
                    <a:pt x="135996" y="23333"/>
                  </a:lnTo>
                  <a:lnTo>
                    <a:pt x="153069" y="48655"/>
                  </a:lnTo>
                  <a:lnTo>
                    <a:pt x="159330" y="79665"/>
                  </a:lnTo>
                  <a:lnTo>
                    <a:pt x="153069" y="110674"/>
                  </a:lnTo>
                  <a:lnTo>
                    <a:pt x="135996" y="135996"/>
                  </a:lnTo>
                  <a:lnTo>
                    <a:pt x="110674" y="153069"/>
                  </a:lnTo>
                  <a:lnTo>
                    <a:pt x="79665" y="159330"/>
                  </a:lnTo>
                  <a:lnTo>
                    <a:pt x="48655" y="153069"/>
                  </a:lnTo>
                  <a:lnTo>
                    <a:pt x="23333" y="135996"/>
                  </a:lnTo>
                  <a:lnTo>
                    <a:pt x="6260" y="110674"/>
                  </a:lnTo>
                  <a:lnTo>
                    <a:pt x="0" y="79665"/>
                  </a:lnTo>
                  <a:close/>
                </a:path>
              </a:pathLst>
            </a:custGeom>
            <a:ln w="254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10475970" y="2732101"/>
              <a:ext cx="513715" cy="224154"/>
            </a:xfrm>
            <a:custGeom>
              <a:avLst/>
              <a:gdLst/>
              <a:ahLst/>
              <a:cxnLst/>
              <a:rect l="l" t="t" r="r" b="b"/>
              <a:pathLst>
                <a:path w="513715" h="224155">
                  <a:moveTo>
                    <a:pt x="393113" y="170748"/>
                  </a:moveTo>
                  <a:lnTo>
                    <a:pt x="371688" y="223730"/>
                  </a:lnTo>
                  <a:lnTo>
                    <a:pt x="513232" y="212474"/>
                  </a:lnTo>
                  <a:lnTo>
                    <a:pt x="480624" y="175510"/>
                  </a:lnTo>
                  <a:lnTo>
                    <a:pt x="404887" y="175510"/>
                  </a:lnTo>
                  <a:lnTo>
                    <a:pt x="393113" y="170748"/>
                  </a:lnTo>
                  <a:close/>
                </a:path>
                <a:path w="513715" h="224155">
                  <a:moveTo>
                    <a:pt x="397875" y="158974"/>
                  </a:moveTo>
                  <a:lnTo>
                    <a:pt x="393113" y="170748"/>
                  </a:lnTo>
                  <a:lnTo>
                    <a:pt x="404887" y="175510"/>
                  </a:lnTo>
                  <a:lnTo>
                    <a:pt x="409648" y="163736"/>
                  </a:lnTo>
                  <a:lnTo>
                    <a:pt x="397875" y="158974"/>
                  </a:lnTo>
                  <a:close/>
                </a:path>
                <a:path w="513715" h="224155">
                  <a:moveTo>
                    <a:pt x="419300" y="105992"/>
                  </a:moveTo>
                  <a:lnTo>
                    <a:pt x="397875" y="158974"/>
                  </a:lnTo>
                  <a:lnTo>
                    <a:pt x="409648" y="163736"/>
                  </a:lnTo>
                  <a:lnTo>
                    <a:pt x="404887" y="175510"/>
                  </a:lnTo>
                  <a:lnTo>
                    <a:pt x="480624" y="175510"/>
                  </a:lnTo>
                  <a:lnTo>
                    <a:pt x="419300" y="105992"/>
                  </a:lnTo>
                  <a:close/>
                </a:path>
                <a:path w="513715" h="224155">
                  <a:moveTo>
                    <a:pt x="4761" y="0"/>
                  </a:moveTo>
                  <a:lnTo>
                    <a:pt x="0" y="11772"/>
                  </a:lnTo>
                  <a:lnTo>
                    <a:pt x="393113" y="170748"/>
                  </a:lnTo>
                  <a:lnTo>
                    <a:pt x="397875" y="158974"/>
                  </a:lnTo>
                  <a:lnTo>
                    <a:pt x="4761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10984483" y="3080491"/>
              <a:ext cx="127000" cy="318770"/>
            </a:xfrm>
            <a:custGeom>
              <a:avLst/>
              <a:gdLst/>
              <a:ahLst/>
              <a:cxnLst/>
              <a:rect l="l" t="t" r="r" b="b"/>
              <a:pathLst>
                <a:path w="127000" h="318770">
                  <a:moveTo>
                    <a:pt x="57145" y="191474"/>
                  </a:moveTo>
                  <a:lnTo>
                    <a:pt x="0" y="192204"/>
                  </a:lnTo>
                  <a:lnTo>
                    <a:pt x="65116" y="318383"/>
                  </a:lnTo>
                  <a:lnTo>
                    <a:pt x="120409" y="204174"/>
                  </a:lnTo>
                  <a:lnTo>
                    <a:pt x="57307" y="204174"/>
                  </a:lnTo>
                  <a:lnTo>
                    <a:pt x="57145" y="191474"/>
                  </a:lnTo>
                  <a:close/>
                </a:path>
                <a:path w="127000" h="318770">
                  <a:moveTo>
                    <a:pt x="69843" y="191312"/>
                  </a:moveTo>
                  <a:lnTo>
                    <a:pt x="57145" y="191474"/>
                  </a:lnTo>
                  <a:lnTo>
                    <a:pt x="57307" y="204174"/>
                  </a:lnTo>
                  <a:lnTo>
                    <a:pt x="70006" y="204011"/>
                  </a:lnTo>
                  <a:lnTo>
                    <a:pt x="69843" y="191312"/>
                  </a:lnTo>
                  <a:close/>
                </a:path>
                <a:path w="127000" h="318770">
                  <a:moveTo>
                    <a:pt x="126989" y="190582"/>
                  </a:moveTo>
                  <a:lnTo>
                    <a:pt x="69843" y="191312"/>
                  </a:lnTo>
                  <a:lnTo>
                    <a:pt x="70006" y="204011"/>
                  </a:lnTo>
                  <a:lnTo>
                    <a:pt x="57307" y="204174"/>
                  </a:lnTo>
                  <a:lnTo>
                    <a:pt x="120409" y="204174"/>
                  </a:lnTo>
                  <a:lnTo>
                    <a:pt x="126989" y="190582"/>
                  </a:lnTo>
                  <a:close/>
                </a:path>
                <a:path w="127000" h="318770">
                  <a:moveTo>
                    <a:pt x="67400" y="0"/>
                  </a:moveTo>
                  <a:lnTo>
                    <a:pt x="54701" y="162"/>
                  </a:lnTo>
                  <a:lnTo>
                    <a:pt x="57145" y="191474"/>
                  </a:lnTo>
                  <a:lnTo>
                    <a:pt x="69843" y="191312"/>
                  </a:lnTo>
                  <a:lnTo>
                    <a:pt x="67400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28268" y="172719"/>
            <a:ext cx="4333875" cy="7219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Optimal</a:t>
            </a:r>
            <a:r>
              <a:rPr spc="-40" dirty="0"/>
              <a:t> </a:t>
            </a:r>
            <a:r>
              <a:rPr spc="-5" dirty="0"/>
              <a:t>Quantities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35" y="1518920"/>
            <a:ext cx="6116320" cy="12261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indent="-342900">
              <a:lnSpc>
                <a:spcPts val="3325"/>
              </a:lnSpc>
              <a:buFont typeface="Malgun Gothic"/>
              <a:buChar char="▪"/>
              <a:tabLst>
                <a:tab pos="355600" algn="l"/>
              </a:tabLst>
            </a:pPr>
            <a:r>
              <a:rPr sz="2800" spc="-5" dirty="0">
                <a:solidFill>
                  <a:srgbClr val="333399"/>
                </a:solidFill>
                <a:latin typeface="Calibri"/>
                <a:cs typeface="Calibri"/>
              </a:rPr>
              <a:t>The value (utility) of </a:t>
            </a:r>
            <a:r>
              <a:rPr sz="2800" dirty="0">
                <a:solidFill>
                  <a:srgbClr val="333399"/>
                </a:solidFill>
                <a:latin typeface="Calibri"/>
                <a:cs typeface="Calibri"/>
              </a:rPr>
              <a:t>a </a:t>
            </a:r>
            <a:r>
              <a:rPr sz="2800" spc="-5" dirty="0">
                <a:solidFill>
                  <a:srgbClr val="333399"/>
                </a:solidFill>
                <a:latin typeface="Calibri"/>
                <a:cs typeface="Calibri"/>
              </a:rPr>
              <a:t>state</a:t>
            </a:r>
            <a:r>
              <a:rPr sz="2800" spc="-4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333399"/>
                </a:solidFill>
                <a:latin typeface="Calibri"/>
                <a:cs typeface="Calibri"/>
              </a:rPr>
              <a:t>s:</a:t>
            </a:r>
            <a:endParaRPr sz="2800" dirty="0">
              <a:latin typeface="Calibri"/>
              <a:cs typeface="Calibri"/>
            </a:endParaRPr>
          </a:p>
          <a:p>
            <a:pPr marL="755650" marR="5080" indent="-285750">
              <a:lnSpc>
                <a:spcPts val="2710"/>
              </a:lnSpc>
              <a:spcBef>
                <a:spcPts val="595"/>
              </a:spcBef>
            </a:pPr>
            <a:r>
              <a:rPr sz="2800" spc="-5" dirty="0">
                <a:latin typeface="Calibri"/>
                <a:cs typeface="Calibri"/>
              </a:rPr>
              <a:t>V</a:t>
            </a:r>
            <a:r>
              <a:rPr sz="2850" spc="-7" baseline="23391" dirty="0">
                <a:latin typeface="Calibri"/>
                <a:cs typeface="Calibri"/>
              </a:rPr>
              <a:t>*</a:t>
            </a:r>
            <a:r>
              <a:rPr sz="2800" spc="-5" dirty="0">
                <a:latin typeface="Calibri"/>
                <a:cs typeface="Calibri"/>
              </a:rPr>
              <a:t>(s) </a:t>
            </a:r>
            <a:r>
              <a:rPr sz="2800" dirty="0">
                <a:latin typeface="Calibri"/>
                <a:cs typeface="Calibri"/>
              </a:rPr>
              <a:t>= </a:t>
            </a:r>
            <a:r>
              <a:rPr sz="2800" spc="-5" dirty="0">
                <a:latin typeface="Calibri"/>
                <a:cs typeface="Calibri"/>
              </a:rPr>
              <a:t>expected utility starting in </a:t>
            </a:r>
            <a:r>
              <a:rPr sz="2800" dirty="0">
                <a:latin typeface="Calibri"/>
                <a:cs typeface="Calibri"/>
              </a:rPr>
              <a:t>s </a:t>
            </a:r>
            <a:r>
              <a:rPr sz="2800" spc="-5" dirty="0">
                <a:latin typeface="Calibri"/>
                <a:cs typeface="Calibri"/>
              </a:rPr>
              <a:t>and  acting</a:t>
            </a:r>
            <a:r>
              <a:rPr sz="2800" spc="-8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optimally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5935" y="3131311"/>
            <a:ext cx="6279515" cy="1582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buClr>
                <a:srgbClr val="333399"/>
              </a:buClr>
              <a:buFont typeface="Malgun Gothic"/>
              <a:buChar char="▪"/>
              <a:tabLst>
                <a:tab pos="355600" algn="l"/>
              </a:tabLst>
            </a:pPr>
            <a:r>
              <a:rPr sz="2800" spc="-5" dirty="0">
                <a:solidFill>
                  <a:srgbClr val="008000"/>
                </a:solidFill>
                <a:latin typeface="Calibri"/>
                <a:cs typeface="Calibri"/>
              </a:rPr>
              <a:t>The value </a:t>
            </a:r>
            <a:r>
              <a:rPr sz="2800" spc="-10" dirty="0">
                <a:solidFill>
                  <a:srgbClr val="008000"/>
                </a:solidFill>
                <a:latin typeface="Calibri"/>
                <a:cs typeface="Calibri"/>
              </a:rPr>
              <a:t>(utility) </a:t>
            </a:r>
            <a:r>
              <a:rPr sz="2800" spc="-5" dirty="0">
                <a:solidFill>
                  <a:srgbClr val="008000"/>
                </a:solidFill>
                <a:latin typeface="Calibri"/>
                <a:cs typeface="Calibri"/>
              </a:rPr>
              <a:t>of </a:t>
            </a:r>
            <a:r>
              <a:rPr sz="2800" dirty="0">
                <a:solidFill>
                  <a:srgbClr val="008000"/>
                </a:solidFill>
                <a:latin typeface="Calibri"/>
                <a:cs typeface="Calibri"/>
              </a:rPr>
              <a:t>a q-state</a:t>
            </a:r>
            <a:r>
              <a:rPr sz="2800" spc="5" dirty="0">
                <a:solidFill>
                  <a:srgbClr val="00800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008000"/>
                </a:solidFill>
                <a:latin typeface="Calibri"/>
                <a:cs typeface="Calibri"/>
              </a:rPr>
              <a:t>(s,a):</a:t>
            </a:r>
            <a:endParaRPr sz="2800">
              <a:latin typeface="Calibri"/>
              <a:cs typeface="Calibri"/>
            </a:endParaRPr>
          </a:p>
          <a:p>
            <a:pPr marL="755650" marR="5080" indent="-285750">
              <a:lnSpc>
                <a:spcPct val="80400"/>
              </a:lnSpc>
              <a:spcBef>
                <a:spcPts val="705"/>
              </a:spcBef>
            </a:pPr>
            <a:r>
              <a:rPr sz="2800" spc="-5" dirty="0">
                <a:latin typeface="Calibri"/>
                <a:cs typeface="Calibri"/>
              </a:rPr>
              <a:t>Q</a:t>
            </a:r>
            <a:r>
              <a:rPr sz="2850" spc="-7" baseline="23391" dirty="0">
                <a:latin typeface="Calibri"/>
                <a:cs typeface="Calibri"/>
              </a:rPr>
              <a:t>*</a:t>
            </a:r>
            <a:r>
              <a:rPr sz="2800" spc="-5" dirty="0">
                <a:latin typeface="Calibri"/>
                <a:cs typeface="Calibri"/>
              </a:rPr>
              <a:t>(s,a) </a:t>
            </a:r>
            <a:r>
              <a:rPr sz="2800" dirty="0">
                <a:latin typeface="Calibri"/>
                <a:cs typeface="Calibri"/>
              </a:rPr>
              <a:t>= </a:t>
            </a:r>
            <a:r>
              <a:rPr sz="2800" spc="-5" dirty="0">
                <a:latin typeface="Calibri"/>
                <a:cs typeface="Calibri"/>
              </a:rPr>
              <a:t>expected utility starting out  having taken action </a:t>
            </a:r>
            <a:r>
              <a:rPr sz="2800" dirty="0">
                <a:latin typeface="Calibri"/>
                <a:cs typeface="Calibri"/>
              </a:rPr>
              <a:t>a </a:t>
            </a:r>
            <a:r>
              <a:rPr sz="2800" spc="-5" dirty="0">
                <a:latin typeface="Calibri"/>
                <a:cs typeface="Calibri"/>
              </a:rPr>
              <a:t>from state </a:t>
            </a:r>
            <a:r>
              <a:rPr sz="2800" dirty="0">
                <a:latin typeface="Calibri"/>
                <a:cs typeface="Calibri"/>
              </a:rPr>
              <a:t>s </a:t>
            </a:r>
            <a:r>
              <a:rPr sz="2800" spc="-5" dirty="0">
                <a:latin typeface="Calibri"/>
                <a:cs typeface="Calibri"/>
              </a:rPr>
              <a:t>and  (thereafter) acting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optimally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35935" y="5100320"/>
            <a:ext cx="5387340" cy="89661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buFont typeface="Malgun Gothic"/>
              <a:buChar char="▪"/>
              <a:tabLst>
                <a:tab pos="355600" algn="l"/>
              </a:tabLst>
            </a:pPr>
            <a:r>
              <a:rPr sz="2800" spc="-5" dirty="0">
                <a:solidFill>
                  <a:srgbClr val="333399"/>
                </a:solidFill>
                <a:latin typeface="Calibri"/>
                <a:cs typeface="Calibri"/>
              </a:rPr>
              <a:t>The optimal</a:t>
            </a:r>
            <a:r>
              <a:rPr sz="2800" spc="-8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333399"/>
                </a:solidFill>
                <a:latin typeface="Calibri"/>
                <a:cs typeface="Calibri"/>
              </a:rPr>
              <a:t>policy:</a:t>
            </a:r>
            <a:endParaRPr sz="2800">
              <a:latin typeface="Calibri"/>
              <a:cs typeface="Calibri"/>
            </a:endParaRPr>
          </a:p>
          <a:p>
            <a:pPr marL="469900">
              <a:lnSpc>
                <a:spcPct val="100000"/>
              </a:lnSpc>
              <a:spcBef>
                <a:spcPts val="45"/>
              </a:spcBef>
            </a:pPr>
            <a:r>
              <a:rPr sz="2800" spc="-5" dirty="0">
                <a:latin typeface="Symbol"/>
                <a:cs typeface="Symbol"/>
              </a:rPr>
              <a:t></a:t>
            </a:r>
            <a:r>
              <a:rPr sz="2850" spc="-7" baseline="23391" dirty="0">
                <a:latin typeface="Calibri"/>
                <a:cs typeface="Calibri"/>
              </a:rPr>
              <a:t>*</a:t>
            </a:r>
            <a:r>
              <a:rPr sz="2800" spc="-5" dirty="0">
                <a:latin typeface="Calibri"/>
                <a:cs typeface="Calibri"/>
              </a:rPr>
              <a:t>(s) </a:t>
            </a:r>
            <a:r>
              <a:rPr sz="2800" dirty="0">
                <a:latin typeface="Calibri"/>
                <a:cs typeface="Calibri"/>
              </a:rPr>
              <a:t>= </a:t>
            </a:r>
            <a:r>
              <a:rPr sz="2800" spc="-5" dirty="0">
                <a:latin typeface="Calibri"/>
                <a:cs typeface="Calibri"/>
              </a:rPr>
              <a:t>optimal action from state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9074989" y="1871479"/>
            <a:ext cx="448945" cy="343535"/>
          </a:xfrm>
          <a:custGeom>
            <a:avLst/>
            <a:gdLst/>
            <a:ahLst/>
            <a:cxnLst/>
            <a:rect l="l" t="t" r="r" b="b"/>
            <a:pathLst>
              <a:path w="448945" h="343535">
                <a:moveTo>
                  <a:pt x="224191" y="0"/>
                </a:moveTo>
                <a:lnTo>
                  <a:pt x="0" y="343058"/>
                </a:lnTo>
                <a:lnTo>
                  <a:pt x="448384" y="343058"/>
                </a:lnTo>
                <a:lnTo>
                  <a:pt x="224191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074989" y="1871479"/>
            <a:ext cx="448945" cy="343535"/>
          </a:xfrm>
          <a:custGeom>
            <a:avLst/>
            <a:gdLst/>
            <a:ahLst/>
            <a:cxnLst/>
            <a:rect l="l" t="t" r="r" b="b"/>
            <a:pathLst>
              <a:path w="448945" h="343535">
                <a:moveTo>
                  <a:pt x="0" y="343059"/>
                </a:moveTo>
                <a:lnTo>
                  <a:pt x="224192" y="0"/>
                </a:lnTo>
                <a:lnTo>
                  <a:pt x="448385" y="343059"/>
                </a:lnTo>
                <a:lnTo>
                  <a:pt x="0" y="343059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924851" y="4677069"/>
            <a:ext cx="448945" cy="343535"/>
          </a:xfrm>
          <a:custGeom>
            <a:avLst/>
            <a:gdLst/>
            <a:ahLst/>
            <a:cxnLst/>
            <a:rect l="l" t="t" r="r" b="b"/>
            <a:pathLst>
              <a:path w="448945" h="343535">
                <a:moveTo>
                  <a:pt x="224191" y="0"/>
                </a:moveTo>
                <a:lnTo>
                  <a:pt x="0" y="343058"/>
                </a:lnTo>
                <a:lnTo>
                  <a:pt x="448384" y="343058"/>
                </a:lnTo>
                <a:lnTo>
                  <a:pt x="224191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924851" y="4677069"/>
            <a:ext cx="448945" cy="343535"/>
          </a:xfrm>
          <a:custGeom>
            <a:avLst/>
            <a:gdLst/>
            <a:ahLst/>
            <a:cxnLst/>
            <a:rect l="l" t="t" r="r" b="b"/>
            <a:pathLst>
              <a:path w="448945" h="343535">
                <a:moveTo>
                  <a:pt x="0" y="343059"/>
                </a:moveTo>
                <a:lnTo>
                  <a:pt x="224192" y="0"/>
                </a:lnTo>
                <a:lnTo>
                  <a:pt x="448385" y="343059"/>
                </a:lnTo>
                <a:lnTo>
                  <a:pt x="0" y="343059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999675" y="2226050"/>
            <a:ext cx="1301115" cy="654685"/>
          </a:xfrm>
          <a:custGeom>
            <a:avLst/>
            <a:gdLst/>
            <a:ahLst/>
            <a:cxnLst/>
            <a:rect l="l" t="t" r="r" b="b"/>
            <a:pathLst>
              <a:path w="1301115" h="654685">
                <a:moveTo>
                  <a:pt x="1296358" y="0"/>
                </a:moveTo>
                <a:lnTo>
                  <a:pt x="1262291" y="17058"/>
                </a:lnTo>
                <a:lnTo>
                  <a:pt x="1266555" y="25576"/>
                </a:lnTo>
                <a:lnTo>
                  <a:pt x="1300623" y="8517"/>
                </a:lnTo>
                <a:lnTo>
                  <a:pt x="1296358" y="0"/>
                </a:lnTo>
                <a:close/>
              </a:path>
              <a:path w="1301115" h="654685">
                <a:moveTo>
                  <a:pt x="1236741" y="29852"/>
                </a:moveTo>
                <a:lnTo>
                  <a:pt x="1202673" y="46911"/>
                </a:lnTo>
                <a:lnTo>
                  <a:pt x="1206938" y="55429"/>
                </a:lnTo>
                <a:lnTo>
                  <a:pt x="1241005" y="38370"/>
                </a:lnTo>
                <a:lnTo>
                  <a:pt x="1236741" y="29852"/>
                </a:lnTo>
                <a:close/>
              </a:path>
              <a:path w="1301115" h="654685">
                <a:moveTo>
                  <a:pt x="1177122" y="59705"/>
                </a:moveTo>
                <a:lnTo>
                  <a:pt x="1143054" y="76763"/>
                </a:lnTo>
                <a:lnTo>
                  <a:pt x="1147319" y="85280"/>
                </a:lnTo>
                <a:lnTo>
                  <a:pt x="1181387" y="68221"/>
                </a:lnTo>
                <a:lnTo>
                  <a:pt x="1177122" y="59705"/>
                </a:lnTo>
                <a:close/>
              </a:path>
              <a:path w="1301115" h="654685">
                <a:moveTo>
                  <a:pt x="1117503" y="89557"/>
                </a:moveTo>
                <a:lnTo>
                  <a:pt x="1083435" y="106616"/>
                </a:lnTo>
                <a:lnTo>
                  <a:pt x="1087700" y="115133"/>
                </a:lnTo>
                <a:lnTo>
                  <a:pt x="1121768" y="98074"/>
                </a:lnTo>
                <a:lnTo>
                  <a:pt x="1117503" y="89557"/>
                </a:lnTo>
                <a:close/>
              </a:path>
              <a:path w="1301115" h="654685">
                <a:moveTo>
                  <a:pt x="1057884" y="119410"/>
                </a:moveTo>
                <a:lnTo>
                  <a:pt x="1023816" y="136469"/>
                </a:lnTo>
                <a:lnTo>
                  <a:pt x="1028081" y="144985"/>
                </a:lnTo>
                <a:lnTo>
                  <a:pt x="1062149" y="127927"/>
                </a:lnTo>
                <a:lnTo>
                  <a:pt x="1057884" y="119410"/>
                </a:lnTo>
                <a:close/>
              </a:path>
              <a:path w="1301115" h="654685">
                <a:moveTo>
                  <a:pt x="998265" y="149263"/>
                </a:moveTo>
                <a:lnTo>
                  <a:pt x="964197" y="166321"/>
                </a:lnTo>
                <a:lnTo>
                  <a:pt x="968462" y="174838"/>
                </a:lnTo>
                <a:lnTo>
                  <a:pt x="1002530" y="157779"/>
                </a:lnTo>
                <a:lnTo>
                  <a:pt x="998265" y="149263"/>
                </a:lnTo>
                <a:close/>
              </a:path>
              <a:path w="1301115" h="654685">
                <a:moveTo>
                  <a:pt x="938648" y="179115"/>
                </a:moveTo>
                <a:lnTo>
                  <a:pt x="904579" y="196174"/>
                </a:lnTo>
                <a:lnTo>
                  <a:pt x="908843" y="204690"/>
                </a:lnTo>
                <a:lnTo>
                  <a:pt x="942911" y="187632"/>
                </a:lnTo>
                <a:lnTo>
                  <a:pt x="938648" y="179115"/>
                </a:lnTo>
                <a:close/>
              </a:path>
              <a:path w="1301115" h="654685">
                <a:moveTo>
                  <a:pt x="879029" y="208968"/>
                </a:moveTo>
                <a:lnTo>
                  <a:pt x="844961" y="226026"/>
                </a:lnTo>
                <a:lnTo>
                  <a:pt x="849226" y="234543"/>
                </a:lnTo>
                <a:lnTo>
                  <a:pt x="883293" y="217484"/>
                </a:lnTo>
                <a:lnTo>
                  <a:pt x="879029" y="208968"/>
                </a:lnTo>
                <a:close/>
              </a:path>
              <a:path w="1301115" h="654685">
                <a:moveTo>
                  <a:pt x="819410" y="238820"/>
                </a:moveTo>
                <a:lnTo>
                  <a:pt x="785342" y="255879"/>
                </a:lnTo>
                <a:lnTo>
                  <a:pt x="789607" y="264396"/>
                </a:lnTo>
                <a:lnTo>
                  <a:pt x="823675" y="247337"/>
                </a:lnTo>
                <a:lnTo>
                  <a:pt x="819410" y="238820"/>
                </a:lnTo>
                <a:close/>
              </a:path>
              <a:path w="1301115" h="654685">
                <a:moveTo>
                  <a:pt x="759791" y="268672"/>
                </a:moveTo>
                <a:lnTo>
                  <a:pt x="725723" y="285730"/>
                </a:lnTo>
                <a:lnTo>
                  <a:pt x="729988" y="294248"/>
                </a:lnTo>
                <a:lnTo>
                  <a:pt x="764056" y="277190"/>
                </a:lnTo>
                <a:lnTo>
                  <a:pt x="759791" y="268672"/>
                </a:lnTo>
                <a:close/>
              </a:path>
              <a:path w="1301115" h="654685">
                <a:moveTo>
                  <a:pt x="700172" y="298524"/>
                </a:moveTo>
                <a:lnTo>
                  <a:pt x="666104" y="315583"/>
                </a:lnTo>
                <a:lnTo>
                  <a:pt x="670369" y="324101"/>
                </a:lnTo>
                <a:lnTo>
                  <a:pt x="704437" y="307042"/>
                </a:lnTo>
                <a:lnTo>
                  <a:pt x="700172" y="298524"/>
                </a:lnTo>
                <a:close/>
              </a:path>
              <a:path w="1301115" h="654685">
                <a:moveTo>
                  <a:pt x="640553" y="328377"/>
                </a:moveTo>
                <a:lnTo>
                  <a:pt x="606485" y="345436"/>
                </a:lnTo>
                <a:lnTo>
                  <a:pt x="610750" y="353952"/>
                </a:lnTo>
                <a:lnTo>
                  <a:pt x="644818" y="336895"/>
                </a:lnTo>
                <a:lnTo>
                  <a:pt x="640553" y="328377"/>
                </a:lnTo>
                <a:close/>
              </a:path>
              <a:path w="1301115" h="654685">
                <a:moveTo>
                  <a:pt x="580934" y="358230"/>
                </a:moveTo>
                <a:lnTo>
                  <a:pt x="546867" y="375288"/>
                </a:lnTo>
                <a:lnTo>
                  <a:pt x="551131" y="383805"/>
                </a:lnTo>
                <a:lnTo>
                  <a:pt x="585199" y="366746"/>
                </a:lnTo>
                <a:lnTo>
                  <a:pt x="580934" y="358230"/>
                </a:lnTo>
                <a:close/>
              </a:path>
              <a:path w="1301115" h="654685">
                <a:moveTo>
                  <a:pt x="521317" y="388082"/>
                </a:moveTo>
                <a:lnTo>
                  <a:pt x="487249" y="405141"/>
                </a:lnTo>
                <a:lnTo>
                  <a:pt x="491514" y="413658"/>
                </a:lnTo>
                <a:lnTo>
                  <a:pt x="525581" y="396599"/>
                </a:lnTo>
                <a:lnTo>
                  <a:pt x="521317" y="388082"/>
                </a:lnTo>
                <a:close/>
              </a:path>
              <a:path w="1301115" h="654685">
                <a:moveTo>
                  <a:pt x="461698" y="417935"/>
                </a:moveTo>
                <a:lnTo>
                  <a:pt x="427630" y="434994"/>
                </a:lnTo>
                <a:lnTo>
                  <a:pt x="431895" y="443510"/>
                </a:lnTo>
                <a:lnTo>
                  <a:pt x="465962" y="426452"/>
                </a:lnTo>
                <a:lnTo>
                  <a:pt x="461698" y="417935"/>
                </a:lnTo>
                <a:close/>
              </a:path>
              <a:path w="1301115" h="654685">
                <a:moveTo>
                  <a:pt x="402079" y="447788"/>
                </a:moveTo>
                <a:lnTo>
                  <a:pt x="368011" y="464846"/>
                </a:lnTo>
                <a:lnTo>
                  <a:pt x="372276" y="473363"/>
                </a:lnTo>
                <a:lnTo>
                  <a:pt x="406344" y="456304"/>
                </a:lnTo>
                <a:lnTo>
                  <a:pt x="402079" y="447788"/>
                </a:lnTo>
                <a:close/>
              </a:path>
              <a:path w="1301115" h="654685">
                <a:moveTo>
                  <a:pt x="342460" y="477640"/>
                </a:moveTo>
                <a:lnTo>
                  <a:pt x="308392" y="494699"/>
                </a:lnTo>
                <a:lnTo>
                  <a:pt x="312657" y="503215"/>
                </a:lnTo>
                <a:lnTo>
                  <a:pt x="346725" y="486157"/>
                </a:lnTo>
                <a:lnTo>
                  <a:pt x="342460" y="477640"/>
                </a:lnTo>
                <a:close/>
              </a:path>
              <a:path w="1301115" h="654685">
                <a:moveTo>
                  <a:pt x="282841" y="507493"/>
                </a:moveTo>
                <a:lnTo>
                  <a:pt x="248773" y="524551"/>
                </a:lnTo>
                <a:lnTo>
                  <a:pt x="253038" y="533068"/>
                </a:lnTo>
                <a:lnTo>
                  <a:pt x="287106" y="516009"/>
                </a:lnTo>
                <a:lnTo>
                  <a:pt x="282841" y="507493"/>
                </a:lnTo>
                <a:close/>
              </a:path>
              <a:path w="1301115" h="654685">
                <a:moveTo>
                  <a:pt x="223222" y="537345"/>
                </a:moveTo>
                <a:lnTo>
                  <a:pt x="189155" y="554403"/>
                </a:lnTo>
                <a:lnTo>
                  <a:pt x="193421" y="562921"/>
                </a:lnTo>
                <a:lnTo>
                  <a:pt x="227488" y="545862"/>
                </a:lnTo>
                <a:lnTo>
                  <a:pt x="223222" y="537345"/>
                </a:lnTo>
                <a:close/>
              </a:path>
              <a:path w="1301115" h="654685">
                <a:moveTo>
                  <a:pt x="163605" y="567197"/>
                </a:moveTo>
                <a:lnTo>
                  <a:pt x="129537" y="584255"/>
                </a:lnTo>
                <a:lnTo>
                  <a:pt x="133802" y="592773"/>
                </a:lnTo>
                <a:lnTo>
                  <a:pt x="167869" y="575715"/>
                </a:lnTo>
                <a:lnTo>
                  <a:pt x="163605" y="567197"/>
                </a:lnTo>
                <a:close/>
              </a:path>
              <a:path w="1301115" h="654685">
                <a:moveTo>
                  <a:pt x="51076" y="586259"/>
                </a:moveTo>
                <a:lnTo>
                  <a:pt x="0" y="654444"/>
                </a:lnTo>
                <a:lnTo>
                  <a:pt x="85194" y="654395"/>
                </a:lnTo>
                <a:lnTo>
                  <a:pt x="51076" y="586259"/>
                </a:lnTo>
                <a:close/>
              </a:path>
              <a:path w="1301115" h="654685">
                <a:moveTo>
                  <a:pt x="103986" y="597049"/>
                </a:moveTo>
                <a:lnTo>
                  <a:pt x="69918" y="614108"/>
                </a:lnTo>
                <a:lnTo>
                  <a:pt x="74183" y="622626"/>
                </a:lnTo>
                <a:lnTo>
                  <a:pt x="108250" y="605567"/>
                </a:lnTo>
                <a:lnTo>
                  <a:pt x="103986" y="5970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626602" y="2222352"/>
            <a:ext cx="683895" cy="1009650"/>
          </a:xfrm>
          <a:custGeom>
            <a:avLst/>
            <a:gdLst/>
            <a:ahLst/>
            <a:cxnLst/>
            <a:rect l="l" t="t" r="r" b="b"/>
            <a:pathLst>
              <a:path w="683895" h="1009650">
                <a:moveTo>
                  <a:pt x="12139" y="914459"/>
                </a:moveTo>
                <a:lnTo>
                  <a:pt x="0" y="1009530"/>
                </a:lnTo>
                <a:lnTo>
                  <a:pt x="83341" y="962200"/>
                </a:lnTo>
                <a:lnTo>
                  <a:pt x="77306" y="958154"/>
                </a:lnTo>
                <a:lnTo>
                  <a:pt x="51650" y="958154"/>
                </a:lnTo>
                <a:lnTo>
                  <a:pt x="27917" y="942239"/>
                </a:lnTo>
                <a:lnTo>
                  <a:pt x="35873" y="930373"/>
                </a:lnTo>
                <a:lnTo>
                  <a:pt x="12139" y="914459"/>
                </a:lnTo>
                <a:close/>
              </a:path>
              <a:path w="683895" h="1009650">
                <a:moveTo>
                  <a:pt x="35873" y="930373"/>
                </a:moveTo>
                <a:lnTo>
                  <a:pt x="27917" y="942239"/>
                </a:lnTo>
                <a:lnTo>
                  <a:pt x="51650" y="958154"/>
                </a:lnTo>
                <a:lnTo>
                  <a:pt x="59607" y="946287"/>
                </a:lnTo>
                <a:lnTo>
                  <a:pt x="35873" y="930373"/>
                </a:lnTo>
                <a:close/>
              </a:path>
              <a:path w="683895" h="1009650">
                <a:moveTo>
                  <a:pt x="59607" y="946287"/>
                </a:moveTo>
                <a:lnTo>
                  <a:pt x="51650" y="958154"/>
                </a:lnTo>
                <a:lnTo>
                  <a:pt x="77306" y="958154"/>
                </a:lnTo>
                <a:lnTo>
                  <a:pt x="59607" y="946287"/>
                </a:lnTo>
                <a:close/>
              </a:path>
              <a:path w="683895" h="1009650">
                <a:moveTo>
                  <a:pt x="659696" y="0"/>
                </a:moveTo>
                <a:lnTo>
                  <a:pt x="35873" y="930373"/>
                </a:lnTo>
                <a:lnTo>
                  <a:pt x="59607" y="946287"/>
                </a:lnTo>
                <a:lnTo>
                  <a:pt x="683430" y="15914"/>
                </a:lnTo>
                <a:lnTo>
                  <a:pt x="65969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9294417" y="2227374"/>
            <a:ext cx="675640" cy="861060"/>
          </a:xfrm>
          <a:custGeom>
            <a:avLst/>
            <a:gdLst/>
            <a:ahLst/>
            <a:cxnLst/>
            <a:rect l="l" t="t" r="r" b="b"/>
            <a:pathLst>
              <a:path w="675640" h="861060">
                <a:moveTo>
                  <a:pt x="7499" y="0"/>
                </a:moveTo>
                <a:lnTo>
                  <a:pt x="0" y="5871"/>
                </a:lnTo>
                <a:lnTo>
                  <a:pt x="23488" y="35869"/>
                </a:lnTo>
                <a:lnTo>
                  <a:pt x="30988" y="29997"/>
                </a:lnTo>
                <a:lnTo>
                  <a:pt x="7499" y="0"/>
                </a:lnTo>
                <a:close/>
              </a:path>
              <a:path w="675640" h="861060">
                <a:moveTo>
                  <a:pt x="48605" y="52495"/>
                </a:moveTo>
                <a:lnTo>
                  <a:pt x="41106" y="58367"/>
                </a:lnTo>
                <a:lnTo>
                  <a:pt x="64594" y="88365"/>
                </a:lnTo>
                <a:lnTo>
                  <a:pt x="72094" y="82494"/>
                </a:lnTo>
                <a:lnTo>
                  <a:pt x="48605" y="52495"/>
                </a:lnTo>
                <a:close/>
              </a:path>
              <a:path w="675640" h="861060">
                <a:moveTo>
                  <a:pt x="89711" y="104992"/>
                </a:moveTo>
                <a:lnTo>
                  <a:pt x="82212" y="110864"/>
                </a:lnTo>
                <a:lnTo>
                  <a:pt x="105700" y="140862"/>
                </a:lnTo>
                <a:lnTo>
                  <a:pt x="113200" y="134989"/>
                </a:lnTo>
                <a:lnTo>
                  <a:pt x="89711" y="104992"/>
                </a:lnTo>
                <a:close/>
              </a:path>
              <a:path w="675640" h="861060">
                <a:moveTo>
                  <a:pt x="130817" y="157487"/>
                </a:moveTo>
                <a:lnTo>
                  <a:pt x="123318" y="163360"/>
                </a:lnTo>
                <a:lnTo>
                  <a:pt x="146806" y="193358"/>
                </a:lnTo>
                <a:lnTo>
                  <a:pt x="154306" y="187486"/>
                </a:lnTo>
                <a:lnTo>
                  <a:pt x="130817" y="157487"/>
                </a:lnTo>
                <a:close/>
              </a:path>
              <a:path w="675640" h="861060">
                <a:moveTo>
                  <a:pt x="171923" y="209984"/>
                </a:moveTo>
                <a:lnTo>
                  <a:pt x="164424" y="215856"/>
                </a:lnTo>
                <a:lnTo>
                  <a:pt x="187913" y="245854"/>
                </a:lnTo>
                <a:lnTo>
                  <a:pt x="195412" y="239981"/>
                </a:lnTo>
                <a:lnTo>
                  <a:pt x="171923" y="209984"/>
                </a:lnTo>
                <a:close/>
              </a:path>
              <a:path w="675640" h="861060">
                <a:moveTo>
                  <a:pt x="213029" y="262481"/>
                </a:moveTo>
                <a:lnTo>
                  <a:pt x="205530" y="268352"/>
                </a:lnTo>
                <a:lnTo>
                  <a:pt x="229019" y="298350"/>
                </a:lnTo>
                <a:lnTo>
                  <a:pt x="236518" y="292478"/>
                </a:lnTo>
                <a:lnTo>
                  <a:pt x="213029" y="262481"/>
                </a:lnTo>
                <a:close/>
              </a:path>
              <a:path w="675640" h="861060">
                <a:moveTo>
                  <a:pt x="254135" y="314976"/>
                </a:moveTo>
                <a:lnTo>
                  <a:pt x="246636" y="320848"/>
                </a:lnTo>
                <a:lnTo>
                  <a:pt x="270125" y="350846"/>
                </a:lnTo>
                <a:lnTo>
                  <a:pt x="277624" y="344973"/>
                </a:lnTo>
                <a:lnTo>
                  <a:pt x="254135" y="314976"/>
                </a:lnTo>
                <a:close/>
              </a:path>
              <a:path w="675640" h="861060">
                <a:moveTo>
                  <a:pt x="295241" y="367473"/>
                </a:moveTo>
                <a:lnTo>
                  <a:pt x="287742" y="373345"/>
                </a:lnTo>
                <a:lnTo>
                  <a:pt x="311231" y="403343"/>
                </a:lnTo>
                <a:lnTo>
                  <a:pt x="318730" y="397470"/>
                </a:lnTo>
                <a:lnTo>
                  <a:pt x="295241" y="367473"/>
                </a:lnTo>
                <a:close/>
              </a:path>
              <a:path w="675640" h="861060">
                <a:moveTo>
                  <a:pt x="336348" y="419968"/>
                </a:moveTo>
                <a:lnTo>
                  <a:pt x="328848" y="425841"/>
                </a:lnTo>
                <a:lnTo>
                  <a:pt x="352337" y="455838"/>
                </a:lnTo>
                <a:lnTo>
                  <a:pt x="359836" y="449967"/>
                </a:lnTo>
                <a:lnTo>
                  <a:pt x="336348" y="419968"/>
                </a:lnTo>
                <a:close/>
              </a:path>
              <a:path w="675640" h="861060">
                <a:moveTo>
                  <a:pt x="377454" y="472465"/>
                </a:moveTo>
                <a:lnTo>
                  <a:pt x="369953" y="478337"/>
                </a:lnTo>
                <a:lnTo>
                  <a:pt x="393443" y="508335"/>
                </a:lnTo>
                <a:lnTo>
                  <a:pt x="400942" y="502462"/>
                </a:lnTo>
                <a:lnTo>
                  <a:pt x="377454" y="472465"/>
                </a:lnTo>
                <a:close/>
              </a:path>
              <a:path w="675640" h="861060">
                <a:moveTo>
                  <a:pt x="418558" y="524960"/>
                </a:moveTo>
                <a:lnTo>
                  <a:pt x="411059" y="530833"/>
                </a:lnTo>
                <a:lnTo>
                  <a:pt x="434549" y="560831"/>
                </a:lnTo>
                <a:lnTo>
                  <a:pt x="442048" y="554959"/>
                </a:lnTo>
                <a:lnTo>
                  <a:pt x="418558" y="524960"/>
                </a:lnTo>
                <a:close/>
              </a:path>
              <a:path w="675640" h="861060">
                <a:moveTo>
                  <a:pt x="459665" y="577457"/>
                </a:moveTo>
                <a:lnTo>
                  <a:pt x="452165" y="583330"/>
                </a:lnTo>
                <a:lnTo>
                  <a:pt x="475655" y="613327"/>
                </a:lnTo>
                <a:lnTo>
                  <a:pt x="483154" y="607454"/>
                </a:lnTo>
                <a:lnTo>
                  <a:pt x="459665" y="577457"/>
                </a:lnTo>
                <a:close/>
              </a:path>
              <a:path w="675640" h="861060">
                <a:moveTo>
                  <a:pt x="500771" y="629954"/>
                </a:moveTo>
                <a:lnTo>
                  <a:pt x="493271" y="635825"/>
                </a:lnTo>
                <a:lnTo>
                  <a:pt x="516761" y="665824"/>
                </a:lnTo>
                <a:lnTo>
                  <a:pt x="524261" y="659951"/>
                </a:lnTo>
                <a:lnTo>
                  <a:pt x="500771" y="629954"/>
                </a:lnTo>
                <a:close/>
              </a:path>
              <a:path w="675640" h="861060">
                <a:moveTo>
                  <a:pt x="541877" y="682449"/>
                </a:moveTo>
                <a:lnTo>
                  <a:pt x="534377" y="688322"/>
                </a:lnTo>
                <a:lnTo>
                  <a:pt x="557867" y="718319"/>
                </a:lnTo>
                <a:lnTo>
                  <a:pt x="565367" y="712448"/>
                </a:lnTo>
                <a:lnTo>
                  <a:pt x="541877" y="682449"/>
                </a:lnTo>
                <a:close/>
              </a:path>
              <a:path w="675640" h="861060">
                <a:moveTo>
                  <a:pt x="582983" y="734946"/>
                </a:moveTo>
                <a:lnTo>
                  <a:pt x="575483" y="740818"/>
                </a:lnTo>
                <a:lnTo>
                  <a:pt x="598973" y="770816"/>
                </a:lnTo>
                <a:lnTo>
                  <a:pt x="606473" y="764943"/>
                </a:lnTo>
                <a:lnTo>
                  <a:pt x="582983" y="734946"/>
                </a:lnTo>
                <a:close/>
              </a:path>
              <a:path w="675640" h="861060">
                <a:moveTo>
                  <a:pt x="624584" y="803524"/>
                </a:moveTo>
                <a:lnTo>
                  <a:pt x="598336" y="824077"/>
                </a:lnTo>
                <a:lnTo>
                  <a:pt x="675312" y="860583"/>
                </a:lnTo>
                <a:lnTo>
                  <a:pt x="665740" y="813523"/>
                </a:lnTo>
                <a:lnTo>
                  <a:pt x="632414" y="813523"/>
                </a:lnTo>
                <a:lnTo>
                  <a:pt x="624584" y="803524"/>
                </a:lnTo>
                <a:close/>
              </a:path>
              <a:path w="675640" h="861060">
                <a:moveTo>
                  <a:pt x="632084" y="797652"/>
                </a:moveTo>
                <a:lnTo>
                  <a:pt x="624584" y="803524"/>
                </a:lnTo>
                <a:lnTo>
                  <a:pt x="632414" y="813523"/>
                </a:lnTo>
                <a:lnTo>
                  <a:pt x="639913" y="807651"/>
                </a:lnTo>
                <a:lnTo>
                  <a:pt x="632084" y="797652"/>
                </a:lnTo>
                <a:close/>
              </a:path>
              <a:path w="675640" h="861060">
                <a:moveTo>
                  <a:pt x="658332" y="777099"/>
                </a:moveTo>
                <a:lnTo>
                  <a:pt x="632084" y="797652"/>
                </a:lnTo>
                <a:lnTo>
                  <a:pt x="639913" y="807651"/>
                </a:lnTo>
                <a:lnTo>
                  <a:pt x="632414" y="813523"/>
                </a:lnTo>
                <a:lnTo>
                  <a:pt x="665740" y="813523"/>
                </a:lnTo>
                <a:lnTo>
                  <a:pt x="658332" y="777099"/>
                </a:lnTo>
                <a:close/>
              </a:path>
              <a:path w="675640" h="861060">
                <a:moveTo>
                  <a:pt x="624089" y="787441"/>
                </a:moveTo>
                <a:lnTo>
                  <a:pt x="616590" y="793314"/>
                </a:lnTo>
                <a:lnTo>
                  <a:pt x="624584" y="803524"/>
                </a:lnTo>
                <a:lnTo>
                  <a:pt x="632084" y="797652"/>
                </a:lnTo>
                <a:lnTo>
                  <a:pt x="624089" y="78744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476464" y="3231884"/>
            <a:ext cx="373380" cy="356870"/>
          </a:xfrm>
          <a:custGeom>
            <a:avLst/>
            <a:gdLst/>
            <a:ahLst/>
            <a:cxnLst/>
            <a:rect l="l" t="t" r="r" b="b"/>
            <a:pathLst>
              <a:path w="373379" h="356870">
                <a:moveTo>
                  <a:pt x="186656" y="0"/>
                </a:moveTo>
                <a:lnTo>
                  <a:pt x="137036" y="6373"/>
                </a:lnTo>
                <a:lnTo>
                  <a:pt x="92447" y="24361"/>
                </a:lnTo>
                <a:lnTo>
                  <a:pt x="54670" y="52261"/>
                </a:lnTo>
                <a:lnTo>
                  <a:pt x="25484" y="88373"/>
                </a:lnTo>
                <a:lnTo>
                  <a:pt x="6667" y="130997"/>
                </a:lnTo>
                <a:lnTo>
                  <a:pt x="0" y="178431"/>
                </a:lnTo>
                <a:lnTo>
                  <a:pt x="6667" y="225865"/>
                </a:lnTo>
                <a:lnTo>
                  <a:pt x="25484" y="268488"/>
                </a:lnTo>
                <a:lnTo>
                  <a:pt x="54670" y="304600"/>
                </a:lnTo>
                <a:lnTo>
                  <a:pt x="92447" y="332500"/>
                </a:lnTo>
                <a:lnTo>
                  <a:pt x="137036" y="350487"/>
                </a:lnTo>
                <a:lnTo>
                  <a:pt x="186656" y="356861"/>
                </a:lnTo>
                <a:lnTo>
                  <a:pt x="236278" y="350487"/>
                </a:lnTo>
                <a:lnTo>
                  <a:pt x="280866" y="332500"/>
                </a:lnTo>
                <a:lnTo>
                  <a:pt x="318644" y="304600"/>
                </a:lnTo>
                <a:lnTo>
                  <a:pt x="347830" y="268488"/>
                </a:lnTo>
                <a:lnTo>
                  <a:pt x="366647" y="225865"/>
                </a:lnTo>
                <a:lnTo>
                  <a:pt x="373315" y="178431"/>
                </a:lnTo>
                <a:lnTo>
                  <a:pt x="366647" y="130997"/>
                </a:lnTo>
                <a:lnTo>
                  <a:pt x="347830" y="88373"/>
                </a:lnTo>
                <a:lnTo>
                  <a:pt x="318644" y="52261"/>
                </a:lnTo>
                <a:lnTo>
                  <a:pt x="280866" y="24361"/>
                </a:lnTo>
                <a:lnTo>
                  <a:pt x="236278" y="6373"/>
                </a:lnTo>
                <a:lnTo>
                  <a:pt x="186656" y="0"/>
                </a:lnTo>
                <a:close/>
              </a:path>
            </a:pathLst>
          </a:custGeom>
          <a:solidFill>
            <a:srgbClr val="008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476464" y="3231884"/>
            <a:ext cx="373380" cy="356870"/>
          </a:xfrm>
          <a:custGeom>
            <a:avLst/>
            <a:gdLst/>
            <a:ahLst/>
            <a:cxnLst/>
            <a:rect l="l" t="t" r="r" b="b"/>
            <a:pathLst>
              <a:path w="373379" h="356870">
                <a:moveTo>
                  <a:pt x="0" y="178430"/>
                </a:moveTo>
                <a:lnTo>
                  <a:pt x="6667" y="130996"/>
                </a:lnTo>
                <a:lnTo>
                  <a:pt x="25484" y="88373"/>
                </a:lnTo>
                <a:lnTo>
                  <a:pt x="54670" y="52261"/>
                </a:lnTo>
                <a:lnTo>
                  <a:pt x="92448" y="24360"/>
                </a:lnTo>
                <a:lnTo>
                  <a:pt x="137036" y="6373"/>
                </a:lnTo>
                <a:lnTo>
                  <a:pt x="186658" y="0"/>
                </a:lnTo>
                <a:lnTo>
                  <a:pt x="236279" y="6373"/>
                </a:lnTo>
                <a:lnTo>
                  <a:pt x="280867" y="24360"/>
                </a:lnTo>
                <a:lnTo>
                  <a:pt x="318645" y="52261"/>
                </a:lnTo>
                <a:lnTo>
                  <a:pt x="347831" y="88373"/>
                </a:lnTo>
                <a:lnTo>
                  <a:pt x="366648" y="130996"/>
                </a:lnTo>
                <a:lnTo>
                  <a:pt x="373316" y="178430"/>
                </a:lnTo>
                <a:lnTo>
                  <a:pt x="366648" y="225864"/>
                </a:lnTo>
                <a:lnTo>
                  <a:pt x="347831" y="268487"/>
                </a:lnTo>
                <a:lnTo>
                  <a:pt x="318645" y="304599"/>
                </a:lnTo>
                <a:lnTo>
                  <a:pt x="280867" y="332500"/>
                </a:lnTo>
                <a:lnTo>
                  <a:pt x="236279" y="350487"/>
                </a:lnTo>
                <a:lnTo>
                  <a:pt x="186658" y="356861"/>
                </a:lnTo>
                <a:lnTo>
                  <a:pt x="137036" y="350487"/>
                </a:lnTo>
                <a:lnTo>
                  <a:pt x="92448" y="332500"/>
                </a:lnTo>
                <a:lnTo>
                  <a:pt x="54670" y="304599"/>
                </a:lnTo>
                <a:lnTo>
                  <a:pt x="25484" y="268487"/>
                </a:lnTo>
                <a:lnTo>
                  <a:pt x="6667" y="225864"/>
                </a:lnTo>
                <a:lnTo>
                  <a:pt x="0" y="17843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064599" y="3585253"/>
            <a:ext cx="571500" cy="530225"/>
          </a:xfrm>
          <a:custGeom>
            <a:avLst/>
            <a:gdLst/>
            <a:ahLst/>
            <a:cxnLst/>
            <a:rect l="l" t="t" r="r" b="b"/>
            <a:pathLst>
              <a:path w="571500" h="530225">
                <a:moveTo>
                  <a:pt x="564852" y="0"/>
                </a:moveTo>
                <a:lnTo>
                  <a:pt x="536906" y="25896"/>
                </a:lnTo>
                <a:lnTo>
                  <a:pt x="543380" y="32882"/>
                </a:lnTo>
                <a:lnTo>
                  <a:pt x="571327" y="6987"/>
                </a:lnTo>
                <a:lnTo>
                  <a:pt x="564852" y="0"/>
                </a:lnTo>
                <a:close/>
              </a:path>
              <a:path w="571500" h="530225">
                <a:moveTo>
                  <a:pt x="515946" y="45318"/>
                </a:moveTo>
                <a:lnTo>
                  <a:pt x="488000" y="71215"/>
                </a:lnTo>
                <a:lnTo>
                  <a:pt x="494474" y="78201"/>
                </a:lnTo>
                <a:lnTo>
                  <a:pt x="522420" y="52304"/>
                </a:lnTo>
                <a:lnTo>
                  <a:pt x="515946" y="45318"/>
                </a:lnTo>
                <a:close/>
              </a:path>
              <a:path w="571500" h="530225">
                <a:moveTo>
                  <a:pt x="467041" y="90637"/>
                </a:moveTo>
                <a:lnTo>
                  <a:pt x="439094" y="116533"/>
                </a:lnTo>
                <a:lnTo>
                  <a:pt x="445568" y="123520"/>
                </a:lnTo>
                <a:lnTo>
                  <a:pt x="473514" y="97623"/>
                </a:lnTo>
                <a:lnTo>
                  <a:pt x="467041" y="90637"/>
                </a:lnTo>
                <a:close/>
              </a:path>
              <a:path w="571500" h="530225">
                <a:moveTo>
                  <a:pt x="418134" y="135956"/>
                </a:moveTo>
                <a:lnTo>
                  <a:pt x="390188" y="161851"/>
                </a:lnTo>
                <a:lnTo>
                  <a:pt x="396662" y="168838"/>
                </a:lnTo>
                <a:lnTo>
                  <a:pt x="424609" y="142942"/>
                </a:lnTo>
                <a:lnTo>
                  <a:pt x="418134" y="135956"/>
                </a:lnTo>
                <a:close/>
              </a:path>
              <a:path w="571500" h="530225">
                <a:moveTo>
                  <a:pt x="369228" y="181273"/>
                </a:moveTo>
                <a:lnTo>
                  <a:pt x="341282" y="207170"/>
                </a:lnTo>
                <a:lnTo>
                  <a:pt x="347756" y="214156"/>
                </a:lnTo>
                <a:lnTo>
                  <a:pt x="375702" y="188260"/>
                </a:lnTo>
                <a:lnTo>
                  <a:pt x="369228" y="181273"/>
                </a:lnTo>
                <a:close/>
              </a:path>
              <a:path w="571500" h="530225">
                <a:moveTo>
                  <a:pt x="320323" y="226592"/>
                </a:moveTo>
                <a:lnTo>
                  <a:pt x="292376" y="252488"/>
                </a:lnTo>
                <a:lnTo>
                  <a:pt x="298850" y="259474"/>
                </a:lnTo>
                <a:lnTo>
                  <a:pt x="326796" y="233579"/>
                </a:lnTo>
                <a:lnTo>
                  <a:pt x="320323" y="226592"/>
                </a:lnTo>
                <a:close/>
              </a:path>
              <a:path w="571500" h="530225">
                <a:moveTo>
                  <a:pt x="271416" y="271910"/>
                </a:moveTo>
                <a:lnTo>
                  <a:pt x="243470" y="297807"/>
                </a:lnTo>
                <a:lnTo>
                  <a:pt x="249944" y="304793"/>
                </a:lnTo>
                <a:lnTo>
                  <a:pt x="277891" y="278897"/>
                </a:lnTo>
                <a:lnTo>
                  <a:pt x="271416" y="271910"/>
                </a:lnTo>
                <a:close/>
              </a:path>
              <a:path w="571500" h="530225">
                <a:moveTo>
                  <a:pt x="222510" y="317229"/>
                </a:moveTo>
                <a:lnTo>
                  <a:pt x="194564" y="343126"/>
                </a:lnTo>
                <a:lnTo>
                  <a:pt x="201038" y="350112"/>
                </a:lnTo>
                <a:lnTo>
                  <a:pt x="228984" y="324215"/>
                </a:lnTo>
                <a:lnTo>
                  <a:pt x="222510" y="317229"/>
                </a:lnTo>
                <a:close/>
              </a:path>
              <a:path w="571500" h="530225">
                <a:moveTo>
                  <a:pt x="173605" y="362548"/>
                </a:moveTo>
                <a:lnTo>
                  <a:pt x="145658" y="388443"/>
                </a:lnTo>
                <a:lnTo>
                  <a:pt x="152133" y="395431"/>
                </a:lnTo>
                <a:lnTo>
                  <a:pt x="180078" y="369534"/>
                </a:lnTo>
                <a:lnTo>
                  <a:pt x="173605" y="362548"/>
                </a:lnTo>
                <a:close/>
              </a:path>
              <a:path w="571500" h="530225">
                <a:moveTo>
                  <a:pt x="124698" y="407866"/>
                </a:moveTo>
                <a:lnTo>
                  <a:pt x="96752" y="433762"/>
                </a:lnTo>
                <a:lnTo>
                  <a:pt x="103226" y="440748"/>
                </a:lnTo>
                <a:lnTo>
                  <a:pt x="131173" y="414853"/>
                </a:lnTo>
                <a:lnTo>
                  <a:pt x="124698" y="407866"/>
                </a:lnTo>
                <a:close/>
              </a:path>
              <a:path w="571500" h="530225">
                <a:moveTo>
                  <a:pt x="29996" y="450171"/>
                </a:moveTo>
                <a:lnTo>
                  <a:pt x="0" y="529910"/>
                </a:lnTo>
                <a:lnTo>
                  <a:pt x="81789" y="506064"/>
                </a:lnTo>
                <a:lnTo>
                  <a:pt x="63258" y="486067"/>
                </a:lnTo>
                <a:lnTo>
                  <a:pt x="54320" y="486067"/>
                </a:lnTo>
                <a:lnTo>
                  <a:pt x="47847" y="479080"/>
                </a:lnTo>
                <a:lnTo>
                  <a:pt x="52655" y="474624"/>
                </a:lnTo>
                <a:lnTo>
                  <a:pt x="29996" y="450171"/>
                </a:lnTo>
                <a:close/>
              </a:path>
              <a:path w="571500" h="530225">
                <a:moveTo>
                  <a:pt x="52655" y="474624"/>
                </a:moveTo>
                <a:lnTo>
                  <a:pt x="47847" y="479080"/>
                </a:lnTo>
                <a:lnTo>
                  <a:pt x="54320" y="486067"/>
                </a:lnTo>
                <a:lnTo>
                  <a:pt x="59129" y="481610"/>
                </a:lnTo>
                <a:lnTo>
                  <a:pt x="52655" y="474624"/>
                </a:lnTo>
                <a:close/>
              </a:path>
              <a:path w="571500" h="530225">
                <a:moveTo>
                  <a:pt x="59129" y="481610"/>
                </a:moveTo>
                <a:lnTo>
                  <a:pt x="54320" y="486067"/>
                </a:lnTo>
                <a:lnTo>
                  <a:pt x="63258" y="486067"/>
                </a:lnTo>
                <a:lnTo>
                  <a:pt x="59129" y="481610"/>
                </a:lnTo>
                <a:close/>
              </a:path>
              <a:path w="571500" h="530225">
                <a:moveTo>
                  <a:pt x="75792" y="453184"/>
                </a:moveTo>
                <a:lnTo>
                  <a:pt x="52655" y="474624"/>
                </a:lnTo>
                <a:lnTo>
                  <a:pt x="59129" y="481610"/>
                </a:lnTo>
                <a:lnTo>
                  <a:pt x="82266" y="460170"/>
                </a:lnTo>
                <a:lnTo>
                  <a:pt x="75792" y="453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630601" y="3584465"/>
            <a:ext cx="700405" cy="346710"/>
          </a:xfrm>
          <a:custGeom>
            <a:avLst/>
            <a:gdLst/>
            <a:ahLst/>
            <a:cxnLst/>
            <a:rect l="l" t="t" r="r" b="b"/>
            <a:pathLst>
              <a:path w="700404" h="346710">
                <a:moveTo>
                  <a:pt x="4182" y="0"/>
                </a:moveTo>
                <a:lnTo>
                  <a:pt x="0" y="8558"/>
                </a:lnTo>
                <a:lnTo>
                  <a:pt x="34230" y="25286"/>
                </a:lnTo>
                <a:lnTo>
                  <a:pt x="38412" y="16729"/>
                </a:lnTo>
                <a:lnTo>
                  <a:pt x="4182" y="0"/>
                </a:lnTo>
                <a:close/>
              </a:path>
              <a:path w="700404" h="346710">
                <a:moveTo>
                  <a:pt x="64085" y="29276"/>
                </a:moveTo>
                <a:lnTo>
                  <a:pt x="59903" y="37833"/>
                </a:lnTo>
                <a:lnTo>
                  <a:pt x="94134" y="54563"/>
                </a:lnTo>
                <a:lnTo>
                  <a:pt x="98317" y="46004"/>
                </a:lnTo>
                <a:lnTo>
                  <a:pt x="64085" y="29276"/>
                </a:lnTo>
                <a:close/>
              </a:path>
              <a:path w="700404" h="346710">
                <a:moveTo>
                  <a:pt x="123990" y="58550"/>
                </a:moveTo>
                <a:lnTo>
                  <a:pt x="119807" y="67109"/>
                </a:lnTo>
                <a:lnTo>
                  <a:pt x="154038" y="83837"/>
                </a:lnTo>
                <a:lnTo>
                  <a:pt x="158220" y="75280"/>
                </a:lnTo>
                <a:lnTo>
                  <a:pt x="123990" y="58550"/>
                </a:lnTo>
                <a:close/>
              </a:path>
              <a:path w="700404" h="346710">
                <a:moveTo>
                  <a:pt x="183893" y="87826"/>
                </a:moveTo>
                <a:lnTo>
                  <a:pt x="179711" y="96384"/>
                </a:lnTo>
                <a:lnTo>
                  <a:pt x="213942" y="113113"/>
                </a:lnTo>
                <a:lnTo>
                  <a:pt x="218125" y="104555"/>
                </a:lnTo>
                <a:lnTo>
                  <a:pt x="183893" y="87826"/>
                </a:lnTo>
                <a:close/>
              </a:path>
              <a:path w="700404" h="346710">
                <a:moveTo>
                  <a:pt x="243798" y="117102"/>
                </a:moveTo>
                <a:lnTo>
                  <a:pt x="239615" y="125660"/>
                </a:lnTo>
                <a:lnTo>
                  <a:pt x="273846" y="142388"/>
                </a:lnTo>
                <a:lnTo>
                  <a:pt x="278028" y="133831"/>
                </a:lnTo>
                <a:lnTo>
                  <a:pt x="243798" y="117102"/>
                </a:lnTo>
                <a:close/>
              </a:path>
              <a:path w="700404" h="346710">
                <a:moveTo>
                  <a:pt x="303702" y="146377"/>
                </a:moveTo>
                <a:lnTo>
                  <a:pt x="299519" y="154936"/>
                </a:lnTo>
                <a:lnTo>
                  <a:pt x="333750" y="171664"/>
                </a:lnTo>
                <a:lnTo>
                  <a:pt x="337933" y="163107"/>
                </a:lnTo>
                <a:lnTo>
                  <a:pt x="303702" y="146377"/>
                </a:lnTo>
                <a:close/>
              </a:path>
              <a:path w="700404" h="346710">
                <a:moveTo>
                  <a:pt x="363606" y="175653"/>
                </a:moveTo>
                <a:lnTo>
                  <a:pt x="359423" y="184210"/>
                </a:lnTo>
                <a:lnTo>
                  <a:pt x="393655" y="200940"/>
                </a:lnTo>
                <a:lnTo>
                  <a:pt x="397837" y="192382"/>
                </a:lnTo>
                <a:lnTo>
                  <a:pt x="363606" y="175653"/>
                </a:lnTo>
                <a:close/>
              </a:path>
              <a:path w="700404" h="346710">
                <a:moveTo>
                  <a:pt x="423510" y="204928"/>
                </a:moveTo>
                <a:lnTo>
                  <a:pt x="419328" y="213487"/>
                </a:lnTo>
                <a:lnTo>
                  <a:pt x="453558" y="230215"/>
                </a:lnTo>
                <a:lnTo>
                  <a:pt x="457741" y="221658"/>
                </a:lnTo>
                <a:lnTo>
                  <a:pt x="423510" y="204928"/>
                </a:lnTo>
                <a:close/>
              </a:path>
              <a:path w="700404" h="346710">
                <a:moveTo>
                  <a:pt x="483414" y="234204"/>
                </a:moveTo>
                <a:lnTo>
                  <a:pt x="479231" y="242761"/>
                </a:lnTo>
                <a:lnTo>
                  <a:pt x="513463" y="259491"/>
                </a:lnTo>
                <a:lnTo>
                  <a:pt x="517645" y="250932"/>
                </a:lnTo>
                <a:lnTo>
                  <a:pt x="483414" y="234204"/>
                </a:lnTo>
                <a:close/>
              </a:path>
              <a:path w="700404" h="346710">
                <a:moveTo>
                  <a:pt x="543318" y="263480"/>
                </a:moveTo>
                <a:lnTo>
                  <a:pt x="539136" y="272037"/>
                </a:lnTo>
                <a:lnTo>
                  <a:pt x="573366" y="288766"/>
                </a:lnTo>
                <a:lnTo>
                  <a:pt x="577549" y="280208"/>
                </a:lnTo>
                <a:lnTo>
                  <a:pt x="543318" y="263480"/>
                </a:lnTo>
                <a:close/>
              </a:path>
              <a:path w="700404" h="346710">
                <a:moveTo>
                  <a:pt x="629475" y="316187"/>
                </a:moveTo>
                <a:lnTo>
                  <a:pt x="614837" y="346139"/>
                </a:lnTo>
                <a:lnTo>
                  <a:pt x="700029" y="345366"/>
                </a:lnTo>
                <a:lnTo>
                  <a:pt x="679145" y="318042"/>
                </a:lnTo>
                <a:lnTo>
                  <a:pt x="633271" y="318042"/>
                </a:lnTo>
                <a:lnTo>
                  <a:pt x="629475" y="316187"/>
                </a:lnTo>
                <a:close/>
              </a:path>
              <a:path w="700404" h="346710">
                <a:moveTo>
                  <a:pt x="633657" y="307629"/>
                </a:moveTo>
                <a:lnTo>
                  <a:pt x="629475" y="316187"/>
                </a:lnTo>
                <a:lnTo>
                  <a:pt x="633271" y="318042"/>
                </a:lnTo>
                <a:lnTo>
                  <a:pt x="637453" y="309485"/>
                </a:lnTo>
                <a:lnTo>
                  <a:pt x="633657" y="307629"/>
                </a:lnTo>
                <a:close/>
              </a:path>
              <a:path w="700404" h="346710">
                <a:moveTo>
                  <a:pt x="648295" y="277677"/>
                </a:moveTo>
                <a:lnTo>
                  <a:pt x="633657" y="307629"/>
                </a:lnTo>
                <a:lnTo>
                  <a:pt x="637453" y="309485"/>
                </a:lnTo>
                <a:lnTo>
                  <a:pt x="633271" y="318042"/>
                </a:lnTo>
                <a:lnTo>
                  <a:pt x="679145" y="318042"/>
                </a:lnTo>
                <a:lnTo>
                  <a:pt x="648295" y="277677"/>
                </a:lnTo>
                <a:close/>
              </a:path>
              <a:path w="700404" h="346710">
                <a:moveTo>
                  <a:pt x="603222" y="292755"/>
                </a:moveTo>
                <a:lnTo>
                  <a:pt x="599039" y="301313"/>
                </a:lnTo>
                <a:lnTo>
                  <a:pt x="629475" y="316187"/>
                </a:lnTo>
                <a:lnTo>
                  <a:pt x="633657" y="307629"/>
                </a:lnTo>
                <a:lnTo>
                  <a:pt x="603222" y="2927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068657" y="3586528"/>
            <a:ext cx="568325" cy="1075055"/>
          </a:xfrm>
          <a:custGeom>
            <a:avLst/>
            <a:gdLst/>
            <a:ahLst/>
            <a:cxnLst/>
            <a:rect l="l" t="t" r="r" b="b"/>
            <a:pathLst>
              <a:path w="568325" h="1075054">
                <a:moveTo>
                  <a:pt x="559816" y="0"/>
                </a:moveTo>
                <a:lnTo>
                  <a:pt x="542082" y="33721"/>
                </a:lnTo>
                <a:lnTo>
                  <a:pt x="550513" y="38154"/>
                </a:lnTo>
                <a:lnTo>
                  <a:pt x="568246" y="4433"/>
                </a:lnTo>
                <a:lnTo>
                  <a:pt x="559816" y="0"/>
                </a:lnTo>
                <a:close/>
              </a:path>
              <a:path w="568325" h="1075054">
                <a:moveTo>
                  <a:pt x="528783" y="59013"/>
                </a:moveTo>
                <a:lnTo>
                  <a:pt x="511049" y="92734"/>
                </a:lnTo>
                <a:lnTo>
                  <a:pt x="519479" y="97167"/>
                </a:lnTo>
                <a:lnTo>
                  <a:pt x="537213" y="63445"/>
                </a:lnTo>
                <a:lnTo>
                  <a:pt x="528783" y="59013"/>
                </a:lnTo>
                <a:close/>
              </a:path>
              <a:path w="568325" h="1075054">
                <a:moveTo>
                  <a:pt x="497749" y="118024"/>
                </a:moveTo>
                <a:lnTo>
                  <a:pt x="480016" y="151747"/>
                </a:lnTo>
                <a:lnTo>
                  <a:pt x="488447" y="156179"/>
                </a:lnTo>
                <a:lnTo>
                  <a:pt x="506180" y="122458"/>
                </a:lnTo>
                <a:lnTo>
                  <a:pt x="497749" y="118024"/>
                </a:lnTo>
                <a:close/>
              </a:path>
              <a:path w="568325" h="1075054">
                <a:moveTo>
                  <a:pt x="466716" y="177037"/>
                </a:moveTo>
                <a:lnTo>
                  <a:pt x="448983" y="210759"/>
                </a:lnTo>
                <a:lnTo>
                  <a:pt x="457413" y="215192"/>
                </a:lnTo>
                <a:lnTo>
                  <a:pt x="475146" y="181471"/>
                </a:lnTo>
                <a:lnTo>
                  <a:pt x="466716" y="177037"/>
                </a:lnTo>
                <a:close/>
              </a:path>
              <a:path w="568325" h="1075054">
                <a:moveTo>
                  <a:pt x="435682" y="236049"/>
                </a:moveTo>
                <a:lnTo>
                  <a:pt x="417949" y="269772"/>
                </a:lnTo>
                <a:lnTo>
                  <a:pt x="426379" y="274205"/>
                </a:lnTo>
                <a:lnTo>
                  <a:pt x="444112" y="240483"/>
                </a:lnTo>
                <a:lnTo>
                  <a:pt x="435682" y="236049"/>
                </a:lnTo>
                <a:close/>
              </a:path>
              <a:path w="568325" h="1075054">
                <a:moveTo>
                  <a:pt x="404648" y="295062"/>
                </a:moveTo>
                <a:lnTo>
                  <a:pt x="386915" y="328783"/>
                </a:lnTo>
                <a:lnTo>
                  <a:pt x="395345" y="333217"/>
                </a:lnTo>
                <a:lnTo>
                  <a:pt x="413080" y="299496"/>
                </a:lnTo>
                <a:lnTo>
                  <a:pt x="404648" y="295062"/>
                </a:lnTo>
                <a:close/>
              </a:path>
              <a:path w="568325" h="1075054">
                <a:moveTo>
                  <a:pt x="373616" y="354074"/>
                </a:moveTo>
                <a:lnTo>
                  <a:pt x="355881" y="387797"/>
                </a:lnTo>
                <a:lnTo>
                  <a:pt x="364313" y="392230"/>
                </a:lnTo>
                <a:lnTo>
                  <a:pt x="382046" y="358508"/>
                </a:lnTo>
                <a:lnTo>
                  <a:pt x="373616" y="354074"/>
                </a:lnTo>
                <a:close/>
              </a:path>
              <a:path w="568325" h="1075054">
                <a:moveTo>
                  <a:pt x="342582" y="413087"/>
                </a:moveTo>
                <a:lnTo>
                  <a:pt x="324849" y="446808"/>
                </a:lnTo>
                <a:lnTo>
                  <a:pt x="333279" y="451242"/>
                </a:lnTo>
                <a:lnTo>
                  <a:pt x="351012" y="417521"/>
                </a:lnTo>
                <a:lnTo>
                  <a:pt x="342582" y="413087"/>
                </a:lnTo>
                <a:close/>
              </a:path>
              <a:path w="568325" h="1075054">
                <a:moveTo>
                  <a:pt x="311548" y="472100"/>
                </a:moveTo>
                <a:lnTo>
                  <a:pt x="293815" y="505821"/>
                </a:lnTo>
                <a:lnTo>
                  <a:pt x="302246" y="510255"/>
                </a:lnTo>
                <a:lnTo>
                  <a:pt x="319979" y="476533"/>
                </a:lnTo>
                <a:lnTo>
                  <a:pt x="311548" y="472100"/>
                </a:lnTo>
                <a:close/>
              </a:path>
              <a:path w="568325" h="1075054">
                <a:moveTo>
                  <a:pt x="280515" y="531112"/>
                </a:moveTo>
                <a:lnTo>
                  <a:pt x="262782" y="564835"/>
                </a:lnTo>
                <a:lnTo>
                  <a:pt x="271212" y="569267"/>
                </a:lnTo>
                <a:lnTo>
                  <a:pt x="288946" y="535546"/>
                </a:lnTo>
                <a:lnTo>
                  <a:pt x="280515" y="531112"/>
                </a:lnTo>
                <a:close/>
              </a:path>
              <a:path w="568325" h="1075054">
                <a:moveTo>
                  <a:pt x="249482" y="590125"/>
                </a:moveTo>
                <a:lnTo>
                  <a:pt x="231748" y="623846"/>
                </a:lnTo>
                <a:lnTo>
                  <a:pt x="240178" y="628280"/>
                </a:lnTo>
                <a:lnTo>
                  <a:pt x="257912" y="594559"/>
                </a:lnTo>
                <a:lnTo>
                  <a:pt x="249482" y="590125"/>
                </a:lnTo>
                <a:close/>
              </a:path>
              <a:path w="568325" h="1075054">
                <a:moveTo>
                  <a:pt x="218448" y="649137"/>
                </a:moveTo>
                <a:lnTo>
                  <a:pt x="200715" y="682859"/>
                </a:lnTo>
                <a:lnTo>
                  <a:pt x="209146" y="687293"/>
                </a:lnTo>
                <a:lnTo>
                  <a:pt x="226879" y="653571"/>
                </a:lnTo>
                <a:lnTo>
                  <a:pt x="218448" y="649137"/>
                </a:lnTo>
                <a:close/>
              </a:path>
              <a:path w="568325" h="1075054">
                <a:moveTo>
                  <a:pt x="187415" y="708150"/>
                </a:moveTo>
                <a:lnTo>
                  <a:pt x="169682" y="741871"/>
                </a:lnTo>
                <a:lnTo>
                  <a:pt x="178112" y="746305"/>
                </a:lnTo>
                <a:lnTo>
                  <a:pt x="195845" y="712584"/>
                </a:lnTo>
                <a:lnTo>
                  <a:pt x="187415" y="708150"/>
                </a:lnTo>
                <a:close/>
              </a:path>
              <a:path w="568325" h="1075054">
                <a:moveTo>
                  <a:pt x="156381" y="767163"/>
                </a:moveTo>
                <a:lnTo>
                  <a:pt x="138648" y="800884"/>
                </a:lnTo>
                <a:lnTo>
                  <a:pt x="147078" y="805318"/>
                </a:lnTo>
                <a:lnTo>
                  <a:pt x="164811" y="771596"/>
                </a:lnTo>
                <a:lnTo>
                  <a:pt x="156381" y="767163"/>
                </a:lnTo>
                <a:close/>
              </a:path>
              <a:path w="568325" h="1075054">
                <a:moveTo>
                  <a:pt x="125349" y="826175"/>
                </a:moveTo>
                <a:lnTo>
                  <a:pt x="107614" y="859896"/>
                </a:lnTo>
                <a:lnTo>
                  <a:pt x="116044" y="864330"/>
                </a:lnTo>
                <a:lnTo>
                  <a:pt x="133779" y="830609"/>
                </a:lnTo>
                <a:lnTo>
                  <a:pt x="125349" y="826175"/>
                </a:lnTo>
                <a:close/>
              </a:path>
              <a:path w="568325" h="1075054">
                <a:moveTo>
                  <a:pt x="94315" y="885188"/>
                </a:moveTo>
                <a:lnTo>
                  <a:pt x="76580" y="918909"/>
                </a:lnTo>
                <a:lnTo>
                  <a:pt x="85012" y="923343"/>
                </a:lnTo>
                <a:lnTo>
                  <a:pt x="102745" y="889622"/>
                </a:lnTo>
                <a:lnTo>
                  <a:pt x="94315" y="885188"/>
                </a:lnTo>
                <a:close/>
              </a:path>
              <a:path w="568325" h="1075054">
                <a:moveTo>
                  <a:pt x="63281" y="944200"/>
                </a:moveTo>
                <a:lnTo>
                  <a:pt x="45548" y="977922"/>
                </a:lnTo>
                <a:lnTo>
                  <a:pt x="53978" y="982355"/>
                </a:lnTo>
                <a:lnTo>
                  <a:pt x="71711" y="948634"/>
                </a:lnTo>
                <a:lnTo>
                  <a:pt x="63281" y="944200"/>
                </a:lnTo>
                <a:close/>
              </a:path>
              <a:path w="568325" h="1075054">
                <a:moveTo>
                  <a:pt x="1744" y="989592"/>
                </a:moveTo>
                <a:lnTo>
                  <a:pt x="0" y="1074769"/>
                </a:lnTo>
                <a:lnTo>
                  <a:pt x="69188" y="1025058"/>
                </a:lnTo>
                <a:lnTo>
                  <a:pt x="61056" y="1020782"/>
                </a:lnTo>
                <a:lnTo>
                  <a:pt x="33770" y="1020782"/>
                </a:lnTo>
                <a:lnTo>
                  <a:pt x="25340" y="1016349"/>
                </a:lnTo>
                <a:lnTo>
                  <a:pt x="31251" y="1005109"/>
                </a:lnTo>
                <a:lnTo>
                  <a:pt x="1744" y="989592"/>
                </a:lnTo>
                <a:close/>
              </a:path>
              <a:path w="568325" h="1075054">
                <a:moveTo>
                  <a:pt x="31251" y="1005109"/>
                </a:moveTo>
                <a:lnTo>
                  <a:pt x="25340" y="1016349"/>
                </a:lnTo>
                <a:lnTo>
                  <a:pt x="33770" y="1020782"/>
                </a:lnTo>
                <a:lnTo>
                  <a:pt x="39681" y="1009542"/>
                </a:lnTo>
                <a:lnTo>
                  <a:pt x="31251" y="1005109"/>
                </a:lnTo>
                <a:close/>
              </a:path>
              <a:path w="568325" h="1075054">
                <a:moveTo>
                  <a:pt x="39681" y="1009542"/>
                </a:moveTo>
                <a:lnTo>
                  <a:pt x="33770" y="1020782"/>
                </a:lnTo>
                <a:lnTo>
                  <a:pt x="61056" y="1020782"/>
                </a:lnTo>
                <a:lnTo>
                  <a:pt x="39681" y="1009542"/>
                </a:lnTo>
                <a:close/>
              </a:path>
              <a:path w="568325" h="1075054">
                <a:moveTo>
                  <a:pt x="32247" y="1003213"/>
                </a:moveTo>
                <a:lnTo>
                  <a:pt x="31251" y="1005109"/>
                </a:lnTo>
                <a:lnTo>
                  <a:pt x="39681" y="1009542"/>
                </a:lnTo>
                <a:lnTo>
                  <a:pt x="40678" y="1007647"/>
                </a:lnTo>
                <a:lnTo>
                  <a:pt x="32247" y="100321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619937" y="3582304"/>
            <a:ext cx="554990" cy="1079500"/>
          </a:xfrm>
          <a:custGeom>
            <a:avLst/>
            <a:gdLst/>
            <a:ahLst/>
            <a:cxnLst/>
            <a:rect l="l" t="t" r="r" b="b"/>
            <a:pathLst>
              <a:path w="554990" h="1079500">
                <a:moveTo>
                  <a:pt x="503066" y="1008914"/>
                </a:moveTo>
                <a:lnTo>
                  <a:pt x="477559" y="1021797"/>
                </a:lnTo>
                <a:lnTo>
                  <a:pt x="554466" y="1078993"/>
                </a:lnTo>
                <a:lnTo>
                  <a:pt x="554234" y="1021668"/>
                </a:lnTo>
                <a:lnTo>
                  <a:pt x="509507" y="1021668"/>
                </a:lnTo>
                <a:lnTo>
                  <a:pt x="503066" y="1008914"/>
                </a:lnTo>
                <a:close/>
              </a:path>
              <a:path w="554990" h="1079500">
                <a:moveTo>
                  <a:pt x="528572" y="996032"/>
                </a:moveTo>
                <a:lnTo>
                  <a:pt x="503066" y="1008914"/>
                </a:lnTo>
                <a:lnTo>
                  <a:pt x="509507" y="1021668"/>
                </a:lnTo>
                <a:lnTo>
                  <a:pt x="535014" y="1008786"/>
                </a:lnTo>
                <a:lnTo>
                  <a:pt x="528572" y="996032"/>
                </a:lnTo>
                <a:close/>
              </a:path>
              <a:path w="554990" h="1079500">
                <a:moveTo>
                  <a:pt x="554078" y="983150"/>
                </a:moveTo>
                <a:lnTo>
                  <a:pt x="528572" y="996032"/>
                </a:lnTo>
                <a:lnTo>
                  <a:pt x="535014" y="1008786"/>
                </a:lnTo>
                <a:lnTo>
                  <a:pt x="509507" y="1021668"/>
                </a:lnTo>
                <a:lnTo>
                  <a:pt x="554234" y="1021668"/>
                </a:lnTo>
                <a:lnTo>
                  <a:pt x="554078" y="983150"/>
                </a:lnTo>
                <a:close/>
              </a:path>
              <a:path w="554990" h="1079500">
                <a:moveTo>
                  <a:pt x="25505" y="0"/>
                </a:moveTo>
                <a:lnTo>
                  <a:pt x="0" y="12881"/>
                </a:lnTo>
                <a:lnTo>
                  <a:pt x="503066" y="1008914"/>
                </a:lnTo>
                <a:lnTo>
                  <a:pt x="528572" y="996032"/>
                </a:lnTo>
                <a:lnTo>
                  <a:pt x="25505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9078658" y="2563367"/>
            <a:ext cx="135255" cy="3028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Calibri"/>
                <a:cs typeface="Calibri"/>
              </a:rPr>
              <a:t>a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9602114" y="1905000"/>
            <a:ext cx="114935" cy="3028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solidFill>
                  <a:srgbClr val="0000FF"/>
                </a:solidFill>
                <a:latin typeface="Calibri"/>
                <a:cs typeface="Calibri"/>
              </a:rPr>
              <a:t>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9643250" y="4693920"/>
            <a:ext cx="171450" cy="3028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5" dirty="0">
                <a:solidFill>
                  <a:srgbClr val="0000FF"/>
                </a:solidFill>
                <a:latin typeface="Calibri"/>
                <a:cs typeface="Calibri"/>
              </a:rPr>
              <a:t>s’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8928520" y="3264408"/>
            <a:ext cx="333375" cy="3028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5" dirty="0">
                <a:solidFill>
                  <a:srgbClr val="008000"/>
                </a:solidFill>
                <a:latin typeface="Calibri"/>
                <a:cs typeface="Calibri"/>
              </a:rPr>
              <a:t>s,</a:t>
            </a:r>
            <a:r>
              <a:rPr sz="1800" spc="-90" dirty="0">
                <a:solidFill>
                  <a:srgbClr val="00800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8000"/>
                </a:solidFill>
                <a:latin typeface="Calibri"/>
                <a:cs typeface="Calibri"/>
              </a:rPr>
              <a:t>a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9109928" y="5020128"/>
            <a:ext cx="76200" cy="695325"/>
          </a:xfrm>
          <a:custGeom>
            <a:avLst/>
            <a:gdLst/>
            <a:ahLst/>
            <a:cxnLst/>
            <a:rect l="l" t="t" r="r" b="b"/>
            <a:pathLst>
              <a:path w="76200" h="695325">
                <a:moveTo>
                  <a:pt x="42861" y="0"/>
                </a:moveTo>
                <a:lnTo>
                  <a:pt x="33336" y="0"/>
                </a:lnTo>
                <a:lnTo>
                  <a:pt x="33336" y="38099"/>
                </a:lnTo>
                <a:lnTo>
                  <a:pt x="42861" y="38099"/>
                </a:lnTo>
                <a:lnTo>
                  <a:pt x="42861" y="0"/>
                </a:lnTo>
                <a:close/>
              </a:path>
              <a:path w="76200" h="695325">
                <a:moveTo>
                  <a:pt x="42861" y="66674"/>
                </a:moveTo>
                <a:lnTo>
                  <a:pt x="33336" y="66674"/>
                </a:lnTo>
                <a:lnTo>
                  <a:pt x="33336" y="104774"/>
                </a:lnTo>
                <a:lnTo>
                  <a:pt x="42861" y="104774"/>
                </a:lnTo>
                <a:lnTo>
                  <a:pt x="42861" y="66674"/>
                </a:lnTo>
                <a:close/>
              </a:path>
              <a:path w="76200" h="695325">
                <a:moveTo>
                  <a:pt x="42861" y="133349"/>
                </a:moveTo>
                <a:lnTo>
                  <a:pt x="33336" y="133349"/>
                </a:lnTo>
                <a:lnTo>
                  <a:pt x="33336" y="171449"/>
                </a:lnTo>
                <a:lnTo>
                  <a:pt x="42861" y="171449"/>
                </a:lnTo>
                <a:lnTo>
                  <a:pt x="42861" y="133349"/>
                </a:lnTo>
                <a:close/>
              </a:path>
              <a:path w="76200" h="695325">
                <a:moveTo>
                  <a:pt x="42861" y="200024"/>
                </a:moveTo>
                <a:lnTo>
                  <a:pt x="33336" y="200024"/>
                </a:lnTo>
                <a:lnTo>
                  <a:pt x="33336" y="238124"/>
                </a:lnTo>
                <a:lnTo>
                  <a:pt x="42861" y="238124"/>
                </a:lnTo>
                <a:lnTo>
                  <a:pt x="42861" y="200024"/>
                </a:lnTo>
                <a:close/>
              </a:path>
              <a:path w="76200" h="695325">
                <a:moveTo>
                  <a:pt x="42861" y="266699"/>
                </a:moveTo>
                <a:lnTo>
                  <a:pt x="33336" y="266699"/>
                </a:lnTo>
                <a:lnTo>
                  <a:pt x="33336" y="304799"/>
                </a:lnTo>
                <a:lnTo>
                  <a:pt x="42861" y="304799"/>
                </a:lnTo>
                <a:lnTo>
                  <a:pt x="42861" y="266699"/>
                </a:lnTo>
                <a:close/>
              </a:path>
              <a:path w="76200" h="695325">
                <a:moveTo>
                  <a:pt x="42861" y="333374"/>
                </a:moveTo>
                <a:lnTo>
                  <a:pt x="33336" y="333374"/>
                </a:lnTo>
                <a:lnTo>
                  <a:pt x="33336" y="371474"/>
                </a:lnTo>
                <a:lnTo>
                  <a:pt x="42861" y="371474"/>
                </a:lnTo>
                <a:lnTo>
                  <a:pt x="42861" y="333374"/>
                </a:lnTo>
                <a:close/>
              </a:path>
              <a:path w="76200" h="695325">
                <a:moveTo>
                  <a:pt x="42861" y="400049"/>
                </a:moveTo>
                <a:lnTo>
                  <a:pt x="33336" y="400049"/>
                </a:lnTo>
                <a:lnTo>
                  <a:pt x="33336" y="438149"/>
                </a:lnTo>
                <a:lnTo>
                  <a:pt x="42861" y="438149"/>
                </a:lnTo>
                <a:lnTo>
                  <a:pt x="42861" y="400049"/>
                </a:lnTo>
                <a:close/>
              </a:path>
              <a:path w="76200" h="695325">
                <a:moveTo>
                  <a:pt x="42861" y="466724"/>
                </a:moveTo>
                <a:lnTo>
                  <a:pt x="33336" y="466724"/>
                </a:lnTo>
                <a:lnTo>
                  <a:pt x="33337" y="504824"/>
                </a:lnTo>
                <a:lnTo>
                  <a:pt x="42862" y="504824"/>
                </a:lnTo>
                <a:lnTo>
                  <a:pt x="42861" y="466724"/>
                </a:lnTo>
                <a:close/>
              </a:path>
              <a:path w="76200" h="695325">
                <a:moveTo>
                  <a:pt x="42862" y="533399"/>
                </a:moveTo>
                <a:lnTo>
                  <a:pt x="33337" y="533399"/>
                </a:lnTo>
                <a:lnTo>
                  <a:pt x="33337" y="571500"/>
                </a:lnTo>
                <a:lnTo>
                  <a:pt x="42862" y="571500"/>
                </a:lnTo>
                <a:lnTo>
                  <a:pt x="42862" y="533399"/>
                </a:lnTo>
                <a:close/>
              </a:path>
              <a:path w="76200" h="695325">
                <a:moveTo>
                  <a:pt x="33337" y="618671"/>
                </a:moveTo>
                <a:lnTo>
                  <a:pt x="0" y="618671"/>
                </a:lnTo>
                <a:lnTo>
                  <a:pt x="38100" y="694871"/>
                </a:lnTo>
                <a:lnTo>
                  <a:pt x="69849" y="631371"/>
                </a:lnTo>
                <a:lnTo>
                  <a:pt x="33337" y="631371"/>
                </a:lnTo>
                <a:lnTo>
                  <a:pt x="33337" y="618671"/>
                </a:lnTo>
                <a:close/>
              </a:path>
              <a:path w="76200" h="695325">
                <a:moveTo>
                  <a:pt x="42862" y="618671"/>
                </a:moveTo>
                <a:lnTo>
                  <a:pt x="33337" y="618671"/>
                </a:lnTo>
                <a:lnTo>
                  <a:pt x="33337" y="631371"/>
                </a:lnTo>
                <a:lnTo>
                  <a:pt x="42862" y="631371"/>
                </a:lnTo>
                <a:lnTo>
                  <a:pt x="42862" y="618671"/>
                </a:lnTo>
                <a:close/>
              </a:path>
              <a:path w="76200" h="695325">
                <a:moveTo>
                  <a:pt x="76200" y="618671"/>
                </a:moveTo>
                <a:lnTo>
                  <a:pt x="42862" y="618671"/>
                </a:lnTo>
                <a:lnTo>
                  <a:pt x="42862" y="631371"/>
                </a:lnTo>
                <a:lnTo>
                  <a:pt x="69849" y="631371"/>
                </a:lnTo>
                <a:lnTo>
                  <a:pt x="76200" y="618671"/>
                </a:lnTo>
                <a:close/>
              </a:path>
              <a:path w="76200" h="695325">
                <a:moveTo>
                  <a:pt x="42862" y="600075"/>
                </a:moveTo>
                <a:lnTo>
                  <a:pt x="33337" y="600075"/>
                </a:lnTo>
                <a:lnTo>
                  <a:pt x="33337" y="618671"/>
                </a:lnTo>
                <a:lnTo>
                  <a:pt x="42862" y="618671"/>
                </a:lnTo>
                <a:lnTo>
                  <a:pt x="42862" y="60007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8476464" y="5008675"/>
            <a:ext cx="680720" cy="512445"/>
          </a:xfrm>
          <a:custGeom>
            <a:avLst/>
            <a:gdLst/>
            <a:ahLst/>
            <a:cxnLst/>
            <a:rect l="l" t="t" r="r" b="b"/>
            <a:pathLst>
              <a:path w="680720" h="512445">
                <a:moveTo>
                  <a:pt x="43097" y="426633"/>
                </a:moveTo>
                <a:lnTo>
                  <a:pt x="0" y="512240"/>
                </a:lnTo>
                <a:lnTo>
                  <a:pt x="94343" y="495354"/>
                </a:lnTo>
                <a:lnTo>
                  <a:pt x="83630" y="480988"/>
                </a:lnTo>
                <a:lnTo>
                  <a:pt x="65808" y="480988"/>
                </a:lnTo>
                <a:lnTo>
                  <a:pt x="48726" y="458081"/>
                </a:lnTo>
                <a:lnTo>
                  <a:pt x="60179" y="449540"/>
                </a:lnTo>
                <a:lnTo>
                  <a:pt x="43097" y="426633"/>
                </a:lnTo>
                <a:close/>
              </a:path>
              <a:path w="680720" h="512445">
                <a:moveTo>
                  <a:pt x="60179" y="449540"/>
                </a:moveTo>
                <a:lnTo>
                  <a:pt x="48726" y="458081"/>
                </a:lnTo>
                <a:lnTo>
                  <a:pt x="65808" y="480988"/>
                </a:lnTo>
                <a:lnTo>
                  <a:pt x="77261" y="472448"/>
                </a:lnTo>
                <a:lnTo>
                  <a:pt x="60179" y="449540"/>
                </a:lnTo>
                <a:close/>
              </a:path>
              <a:path w="680720" h="512445">
                <a:moveTo>
                  <a:pt x="77261" y="472448"/>
                </a:moveTo>
                <a:lnTo>
                  <a:pt x="65808" y="480988"/>
                </a:lnTo>
                <a:lnTo>
                  <a:pt x="83630" y="480988"/>
                </a:lnTo>
                <a:lnTo>
                  <a:pt x="77261" y="472448"/>
                </a:lnTo>
                <a:close/>
              </a:path>
              <a:path w="680720" h="512445">
                <a:moveTo>
                  <a:pt x="663022" y="0"/>
                </a:moveTo>
                <a:lnTo>
                  <a:pt x="60179" y="449540"/>
                </a:lnTo>
                <a:lnTo>
                  <a:pt x="77261" y="472448"/>
                </a:lnTo>
                <a:lnTo>
                  <a:pt x="680104" y="22906"/>
                </a:lnTo>
                <a:lnTo>
                  <a:pt x="66302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9145475" y="5016108"/>
            <a:ext cx="676275" cy="432434"/>
          </a:xfrm>
          <a:custGeom>
            <a:avLst/>
            <a:gdLst/>
            <a:ahLst/>
            <a:cxnLst/>
            <a:rect l="l" t="t" r="r" b="b"/>
            <a:pathLst>
              <a:path w="676275" h="432435">
                <a:moveTo>
                  <a:pt x="5106" y="0"/>
                </a:moveTo>
                <a:lnTo>
                  <a:pt x="0" y="8040"/>
                </a:lnTo>
                <a:lnTo>
                  <a:pt x="32160" y="28467"/>
                </a:lnTo>
                <a:lnTo>
                  <a:pt x="37266" y="20426"/>
                </a:lnTo>
                <a:lnTo>
                  <a:pt x="5106" y="0"/>
                </a:lnTo>
                <a:close/>
              </a:path>
              <a:path w="676275" h="432435">
                <a:moveTo>
                  <a:pt x="61387" y="35747"/>
                </a:moveTo>
                <a:lnTo>
                  <a:pt x="56281" y="43788"/>
                </a:lnTo>
                <a:lnTo>
                  <a:pt x="88442" y="64215"/>
                </a:lnTo>
                <a:lnTo>
                  <a:pt x="93549" y="56174"/>
                </a:lnTo>
                <a:lnTo>
                  <a:pt x="61387" y="35747"/>
                </a:lnTo>
                <a:close/>
              </a:path>
              <a:path w="676275" h="432435">
                <a:moveTo>
                  <a:pt x="117670" y="71495"/>
                </a:moveTo>
                <a:lnTo>
                  <a:pt x="112562" y="79536"/>
                </a:lnTo>
                <a:lnTo>
                  <a:pt x="144724" y="99962"/>
                </a:lnTo>
                <a:lnTo>
                  <a:pt x="149830" y="91922"/>
                </a:lnTo>
                <a:lnTo>
                  <a:pt x="117670" y="71495"/>
                </a:lnTo>
                <a:close/>
              </a:path>
              <a:path w="676275" h="432435">
                <a:moveTo>
                  <a:pt x="173951" y="107242"/>
                </a:moveTo>
                <a:lnTo>
                  <a:pt x="168845" y="115282"/>
                </a:lnTo>
                <a:lnTo>
                  <a:pt x="201006" y="135710"/>
                </a:lnTo>
                <a:lnTo>
                  <a:pt x="206113" y="127670"/>
                </a:lnTo>
                <a:lnTo>
                  <a:pt x="173951" y="107242"/>
                </a:lnTo>
                <a:close/>
              </a:path>
              <a:path w="676275" h="432435">
                <a:moveTo>
                  <a:pt x="230233" y="142990"/>
                </a:moveTo>
                <a:lnTo>
                  <a:pt x="225126" y="151030"/>
                </a:lnTo>
                <a:lnTo>
                  <a:pt x="257288" y="171458"/>
                </a:lnTo>
                <a:lnTo>
                  <a:pt x="262394" y="163418"/>
                </a:lnTo>
                <a:lnTo>
                  <a:pt x="230233" y="142990"/>
                </a:lnTo>
                <a:close/>
              </a:path>
              <a:path w="676275" h="432435">
                <a:moveTo>
                  <a:pt x="286515" y="178738"/>
                </a:moveTo>
                <a:lnTo>
                  <a:pt x="281409" y="186778"/>
                </a:lnTo>
                <a:lnTo>
                  <a:pt x="313569" y="207206"/>
                </a:lnTo>
                <a:lnTo>
                  <a:pt x="318677" y="199166"/>
                </a:lnTo>
                <a:lnTo>
                  <a:pt x="286515" y="178738"/>
                </a:lnTo>
                <a:close/>
              </a:path>
              <a:path w="676275" h="432435">
                <a:moveTo>
                  <a:pt x="342797" y="214486"/>
                </a:moveTo>
                <a:lnTo>
                  <a:pt x="337690" y="222526"/>
                </a:lnTo>
                <a:lnTo>
                  <a:pt x="369851" y="242954"/>
                </a:lnTo>
                <a:lnTo>
                  <a:pt x="374958" y="234914"/>
                </a:lnTo>
                <a:lnTo>
                  <a:pt x="342797" y="214486"/>
                </a:lnTo>
                <a:close/>
              </a:path>
              <a:path w="676275" h="432435">
                <a:moveTo>
                  <a:pt x="399079" y="250234"/>
                </a:moveTo>
                <a:lnTo>
                  <a:pt x="393973" y="258274"/>
                </a:lnTo>
                <a:lnTo>
                  <a:pt x="426133" y="278701"/>
                </a:lnTo>
                <a:lnTo>
                  <a:pt x="431239" y="270662"/>
                </a:lnTo>
                <a:lnTo>
                  <a:pt x="399079" y="250234"/>
                </a:lnTo>
                <a:close/>
              </a:path>
              <a:path w="676275" h="432435">
                <a:moveTo>
                  <a:pt x="455361" y="285982"/>
                </a:moveTo>
                <a:lnTo>
                  <a:pt x="450254" y="294022"/>
                </a:lnTo>
                <a:lnTo>
                  <a:pt x="482415" y="314449"/>
                </a:lnTo>
                <a:lnTo>
                  <a:pt x="487522" y="306409"/>
                </a:lnTo>
                <a:lnTo>
                  <a:pt x="455361" y="285982"/>
                </a:lnTo>
                <a:close/>
              </a:path>
              <a:path w="676275" h="432435">
                <a:moveTo>
                  <a:pt x="511643" y="321730"/>
                </a:moveTo>
                <a:lnTo>
                  <a:pt x="506535" y="329770"/>
                </a:lnTo>
                <a:lnTo>
                  <a:pt x="538697" y="350197"/>
                </a:lnTo>
                <a:lnTo>
                  <a:pt x="543803" y="342157"/>
                </a:lnTo>
                <a:lnTo>
                  <a:pt x="511643" y="321730"/>
                </a:lnTo>
                <a:close/>
              </a:path>
              <a:path w="676275" h="432435">
                <a:moveTo>
                  <a:pt x="632250" y="358841"/>
                </a:moveTo>
                <a:lnTo>
                  <a:pt x="591395" y="423163"/>
                </a:lnTo>
                <a:lnTo>
                  <a:pt x="676145" y="431857"/>
                </a:lnTo>
                <a:lnTo>
                  <a:pt x="658095" y="401831"/>
                </a:lnTo>
                <a:lnTo>
                  <a:pt x="619991" y="401831"/>
                </a:lnTo>
                <a:lnTo>
                  <a:pt x="619099" y="401265"/>
                </a:lnTo>
                <a:lnTo>
                  <a:pt x="624206" y="393225"/>
                </a:lnTo>
                <a:lnTo>
                  <a:pt x="652921" y="393225"/>
                </a:lnTo>
                <a:lnTo>
                  <a:pt x="632250" y="358841"/>
                </a:lnTo>
                <a:close/>
              </a:path>
              <a:path w="676275" h="432435">
                <a:moveTo>
                  <a:pt x="624206" y="393225"/>
                </a:moveTo>
                <a:lnTo>
                  <a:pt x="619099" y="401265"/>
                </a:lnTo>
                <a:lnTo>
                  <a:pt x="619991" y="401831"/>
                </a:lnTo>
                <a:lnTo>
                  <a:pt x="625097" y="393791"/>
                </a:lnTo>
                <a:lnTo>
                  <a:pt x="624206" y="393225"/>
                </a:lnTo>
                <a:close/>
              </a:path>
              <a:path w="676275" h="432435">
                <a:moveTo>
                  <a:pt x="652921" y="393225"/>
                </a:moveTo>
                <a:lnTo>
                  <a:pt x="624206" y="393225"/>
                </a:lnTo>
                <a:lnTo>
                  <a:pt x="625097" y="393791"/>
                </a:lnTo>
                <a:lnTo>
                  <a:pt x="619991" y="401831"/>
                </a:lnTo>
                <a:lnTo>
                  <a:pt x="658095" y="401831"/>
                </a:lnTo>
                <a:lnTo>
                  <a:pt x="652921" y="393225"/>
                </a:lnTo>
                <a:close/>
              </a:path>
              <a:path w="676275" h="432435">
                <a:moveTo>
                  <a:pt x="567924" y="357478"/>
                </a:moveTo>
                <a:lnTo>
                  <a:pt x="562818" y="365518"/>
                </a:lnTo>
                <a:lnTo>
                  <a:pt x="594979" y="385945"/>
                </a:lnTo>
                <a:lnTo>
                  <a:pt x="600086" y="377905"/>
                </a:lnTo>
                <a:lnTo>
                  <a:pt x="567924" y="35747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10419758" y="4147311"/>
            <a:ext cx="1089025" cy="6400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C00000"/>
                </a:solidFill>
                <a:latin typeface="Calibri"/>
                <a:cs typeface="Calibri"/>
              </a:rPr>
              <a:t>(s,a,s’) is</a:t>
            </a:r>
            <a:r>
              <a:rPr sz="2000" spc="-8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C00000"/>
                </a:solidFill>
                <a:latin typeface="Calibri"/>
                <a:cs typeface="Calibri"/>
              </a:rPr>
              <a:t>a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000" i="1" spc="-5" dirty="0">
                <a:solidFill>
                  <a:srgbClr val="C00000"/>
                </a:solidFill>
                <a:latin typeface="Calibri"/>
                <a:cs typeface="Calibri"/>
              </a:rPr>
              <a:t>transition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9153729" y="4047744"/>
            <a:ext cx="735965" cy="3028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5" dirty="0">
                <a:latin typeface="Calibri"/>
                <a:cs typeface="Calibri"/>
              </a:rPr>
              <a:t>T(s,a,s)’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0419758" y="1739391"/>
            <a:ext cx="1090295" cy="3352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0000FF"/>
                </a:solidFill>
                <a:latin typeface="Calibri"/>
                <a:cs typeface="Calibri"/>
              </a:rPr>
              <a:t>s is a</a:t>
            </a:r>
            <a:r>
              <a:rPr sz="2000" spc="-8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000" i="1" spc="-20" dirty="0">
                <a:solidFill>
                  <a:srgbClr val="0000FF"/>
                </a:solidFill>
                <a:latin typeface="Calibri"/>
                <a:cs typeface="Calibri"/>
              </a:rPr>
              <a:t>state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0419758" y="2946400"/>
            <a:ext cx="1184275" cy="6400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2000" dirty="0">
                <a:solidFill>
                  <a:srgbClr val="008000"/>
                </a:solidFill>
                <a:latin typeface="Calibri"/>
                <a:cs typeface="Calibri"/>
              </a:rPr>
              <a:t>(s, a) is a</a:t>
            </a:r>
            <a:r>
              <a:rPr sz="2000" spc="-90" dirty="0">
                <a:solidFill>
                  <a:srgbClr val="008000"/>
                </a:solidFill>
                <a:latin typeface="Calibri"/>
                <a:cs typeface="Calibri"/>
              </a:rPr>
              <a:t> </a:t>
            </a:r>
            <a:r>
              <a:rPr sz="2000" i="1" spc="-5" dirty="0">
                <a:solidFill>
                  <a:srgbClr val="008000"/>
                </a:solidFill>
                <a:latin typeface="Calibri"/>
                <a:cs typeface="Calibri"/>
              </a:rPr>
              <a:t>q-  </a:t>
            </a:r>
            <a:r>
              <a:rPr sz="2000" i="1" spc="-20" dirty="0">
                <a:solidFill>
                  <a:srgbClr val="008000"/>
                </a:solidFill>
                <a:latin typeface="Calibri"/>
                <a:cs typeface="Calibri"/>
              </a:rPr>
              <a:t>state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8196091" y="1780032"/>
            <a:ext cx="603885" cy="3994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V</a:t>
            </a:r>
            <a:r>
              <a:rPr sz="2400" baseline="24305" dirty="0">
                <a:solidFill>
                  <a:srgbClr val="0000FF"/>
                </a:solidFill>
                <a:latin typeface="Calibri"/>
                <a:cs typeface="Calibri"/>
              </a:rPr>
              <a:t>*</a:t>
            </a:r>
            <a:r>
              <a:rPr sz="2400" spc="-5" dirty="0">
                <a:solidFill>
                  <a:srgbClr val="0000FF"/>
                </a:solidFill>
                <a:latin typeface="Calibri"/>
                <a:cs typeface="Calibri"/>
              </a:rPr>
              <a:t>(</a:t>
            </a: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s)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7241540" y="3133344"/>
            <a:ext cx="857885" cy="3994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008000"/>
                </a:solidFill>
                <a:latin typeface="Calibri"/>
                <a:cs typeface="Calibri"/>
              </a:rPr>
              <a:t>Q</a:t>
            </a:r>
            <a:r>
              <a:rPr sz="2400" baseline="24305" dirty="0">
                <a:solidFill>
                  <a:srgbClr val="008000"/>
                </a:solidFill>
                <a:latin typeface="Calibri"/>
                <a:cs typeface="Calibri"/>
              </a:rPr>
              <a:t>*</a:t>
            </a:r>
            <a:r>
              <a:rPr sz="2400" spc="-5" dirty="0">
                <a:solidFill>
                  <a:srgbClr val="008000"/>
                </a:solidFill>
                <a:latin typeface="Calibri"/>
                <a:cs typeface="Calibri"/>
              </a:rPr>
              <a:t>(s</a:t>
            </a:r>
            <a:r>
              <a:rPr sz="2400" dirty="0">
                <a:solidFill>
                  <a:srgbClr val="008000"/>
                </a:solidFill>
                <a:latin typeface="Calibri"/>
                <a:cs typeface="Calibri"/>
              </a:rPr>
              <a:t>,a)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28268" y="172719"/>
            <a:ext cx="4333875" cy="7219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Optimal</a:t>
            </a:r>
            <a:r>
              <a:rPr spc="-40" dirty="0"/>
              <a:t> </a:t>
            </a:r>
            <a:r>
              <a:rPr spc="-5" dirty="0"/>
              <a:t>Quantities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17132" y="1219200"/>
            <a:ext cx="6279515" cy="31953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indent="-342900">
              <a:lnSpc>
                <a:spcPts val="3325"/>
              </a:lnSpc>
              <a:buFont typeface="Malgun Gothic"/>
              <a:buChar char="▪"/>
              <a:tabLst>
                <a:tab pos="355600" algn="l"/>
              </a:tabLst>
            </a:pPr>
            <a:r>
              <a:rPr sz="2800" u="heavy" spc="-5" dirty="0">
                <a:solidFill>
                  <a:srgbClr val="333399"/>
                </a:solidFill>
                <a:latin typeface="Calibri"/>
                <a:cs typeface="Calibri"/>
              </a:rPr>
              <a:t>The value (utility) of </a:t>
            </a:r>
            <a:r>
              <a:rPr sz="2800" u="heavy" dirty="0">
                <a:solidFill>
                  <a:srgbClr val="333399"/>
                </a:solidFill>
                <a:latin typeface="Calibri"/>
                <a:cs typeface="Calibri"/>
              </a:rPr>
              <a:t>a </a:t>
            </a:r>
            <a:r>
              <a:rPr sz="2800" u="heavy" spc="-5" dirty="0">
                <a:solidFill>
                  <a:srgbClr val="333399"/>
                </a:solidFill>
                <a:latin typeface="Calibri"/>
                <a:cs typeface="Calibri"/>
              </a:rPr>
              <a:t>state</a:t>
            </a:r>
            <a:r>
              <a:rPr sz="2800" u="heavy" spc="-4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800" u="heavy" dirty="0">
                <a:solidFill>
                  <a:srgbClr val="333399"/>
                </a:solidFill>
                <a:latin typeface="Calibri"/>
                <a:cs typeface="Calibri"/>
              </a:rPr>
              <a:t>s:</a:t>
            </a:r>
            <a:endParaRPr sz="2800" dirty="0">
              <a:latin typeface="Calibri"/>
              <a:cs typeface="Calibri"/>
            </a:endParaRPr>
          </a:p>
          <a:p>
            <a:pPr marL="755650" marR="167640" indent="-285750">
              <a:lnSpc>
                <a:spcPts val="2710"/>
              </a:lnSpc>
              <a:spcBef>
                <a:spcPts val="595"/>
              </a:spcBef>
            </a:pPr>
            <a:r>
              <a:rPr sz="2800" spc="-5" dirty="0">
                <a:latin typeface="Calibri"/>
                <a:cs typeface="Calibri"/>
              </a:rPr>
              <a:t>V</a:t>
            </a:r>
            <a:r>
              <a:rPr sz="2850" spc="-7" baseline="23391" dirty="0">
                <a:latin typeface="Calibri"/>
                <a:cs typeface="Calibri"/>
              </a:rPr>
              <a:t>*</a:t>
            </a:r>
            <a:r>
              <a:rPr sz="2800" spc="-5" dirty="0">
                <a:latin typeface="Calibri"/>
                <a:cs typeface="Calibri"/>
              </a:rPr>
              <a:t>(s) </a:t>
            </a:r>
            <a:r>
              <a:rPr sz="2800" dirty="0">
                <a:latin typeface="Calibri"/>
                <a:cs typeface="Calibri"/>
              </a:rPr>
              <a:t>= </a:t>
            </a:r>
            <a:r>
              <a:rPr sz="2800" spc="-5" dirty="0">
                <a:latin typeface="Calibri"/>
                <a:cs typeface="Calibri"/>
              </a:rPr>
              <a:t>expected utility starting in </a:t>
            </a:r>
            <a:r>
              <a:rPr sz="2800" dirty="0">
                <a:latin typeface="Calibri"/>
                <a:cs typeface="Calibri"/>
              </a:rPr>
              <a:t>s </a:t>
            </a:r>
            <a:r>
              <a:rPr sz="2800" spc="-5" dirty="0">
                <a:latin typeface="Calibri"/>
                <a:cs typeface="Calibri"/>
              </a:rPr>
              <a:t>and  acting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optimally</a:t>
            </a:r>
            <a:endParaRPr sz="28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900" dirty="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Clr>
                <a:srgbClr val="333399"/>
              </a:buClr>
              <a:buFont typeface="Malgun Gothic"/>
              <a:buChar char="▪"/>
              <a:tabLst>
                <a:tab pos="355600" algn="l"/>
              </a:tabLst>
            </a:pPr>
            <a:r>
              <a:rPr sz="2800" spc="-5" dirty="0">
                <a:solidFill>
                  <a:srgbClr val="008000"/>
                </a:solidFill>
                <a:latin typeface="Calibri"/>
                <a:cs typeface="Calibri"/>
              </a:rPr>
              <a:t>The value </a:t>
            </a:r>
            <a:r>
              <a:rPr sz="2800" spc="-10" dirty="0">
                <a:solidFill>
                  <a:srgbClr val="008000"/>
                </a:solidFill>
                <a:latin typeface="Calibri"/>
                <a:cs typeface="Calibri"/>
              </a:rPr>
              <a:t>(utility) </a:t>
            </a:r>
            <a:r>
              <a:rPr sz="2800" spc="-5" dirty="0">
                <a:solidFill>
                  <a:srgbClr val="008000"/>
                </a:solidFill>
                <a:latin typeface="Calibri"/>
                <a:cs typeface="Calibri"/>
              </a:rPr>
              <a:t>of </a:t>
            </a:r>
            <a:r>
              <a:rPr sz="2800" dirty="0">
                <a:solidFill>
                  <a:srgbClr val="008000"/>
                </a:solidFill>
                <a:latin typeface="Calibri"/>
                <a:cs typeface="Calibri"/>
              </a:rPr>
              <a:t>a q-state</a:t>
            </a:r>
            <a:r>
              <a:rPr sz="2800" spc="5" dirty="0">
                <a:solidFill>
                  <a:srgbClr val="00800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008000"/>
                </a:solidFill>
                <a:latin typeface="Calibri"/>
                <a:cs typeface="Calibri"/>
              </a:rPr>
              <a:t>(s,a):</a:t>
            </a:r>
            <a:endParaRPr sz="2800" dirty="0">
              <a:latin typeface="Calibri"/>
              <a:cs typeface="Calibri"/>
            </a:endParaRPr>
          </a:p>
          <a:p>
            <a:pPr marL="755650" marR="5080" indent="-285750">
              <a:lnSpc>
                <a:spcPct val="80400"/>
              </a:lnSpc>
              <a:spcBef>
                <a:spcPts val="700"/>
              </a:spcBef>
            </a:pPr>
            <a:r>
              <a:rPr sz="2800" spc="-5" dirty="0">
                <a:latin typeface="Calibri"/>
                <a:cs typeface="Calibri"/>
              </a:rPr>
              <a:t>Q</a:t>
            </a:r>
            <a:r>
              <a:rPr sz="2850" spc="-7" baseline="23391" dirty="0">
                <a:latin typeface="Calibri"/>
                <a:cs typeface="Calibri"/>
              </a:rPr>
              <a:t>*</a:t>
            </a:r>
            <a:r>
              <a:rPr sz="2800" spc="-5" dirty="0">
                <a:latin typeface="Calibri"/>
                <a:cs typeface="Calibri"/>
              </a:rPr>
              <a:t>(s,a) </a:t>
            </a:r>
            <a:r>
              <a:rPr sz="2800" dirty="0">
                <a:latin typeface="Calibri"/>
                <a:cs typeface="Calibri"/>
              </a:rPr>
              <a:t>= </a:t>
            </a:r>
            <a:r>
              <a:rPr sz="2800" spc="-5" dirty="0">
                <a:latin typeface="Calibri"/>
                <a:cs typeface="Calibri"/>
              </a:rPr>
              <a:t>expected utility starting out  having taken action </a:t>
            </a:r>
            <a:r>
              <a:rPr sz="2800" dirty="0">
                <a:latin typeface="Calibri"/>
                <a:cs typeface="Calibri"/>
              </a:rPr>
              <a:t>a </a:t>
            </a:r>
            <a:r>
              <a:rPr sz="2800" spc="-5" dirty="0">
                <a:latin typeface="Calibri"/>
                <a:cs typeface="Calibri"/>
              </a:rPr>
              <a:t>from state </a:t>
            </a:r>
            <a:r>
              <a:rPr sz="2800" dirty="0">
                <a:latin typeface="Calibri"/>
                <a:cs typeface="Calibri"/>
              </a:rPr>
              <a:t>s </a:t>
            </a:r>
            <a:r>
              <a:rPr sz="2800" spc="-5" dirty="0">
                <a:latin typeface="Calibri"/>
                <a:cs typeface="Calibri"/>
              </a:rPr>
              <a:t>and  (thereafter) acting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optimally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17132" y="4635812"/>
            <a:ext cx="5384800" cy="89661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buFont typeface="Malgun Gothic"/>
              <a:buChar char="▪"/>
              <a:tabLst>
                <a:tab pos="355600" algn="l"/>
              </a:tabLst>
            </a:pPr>
            <a:r>
              <a:rPr sz="2800" spc="-5" dirty="0">
                <a:solidFill>
                  <a:srgbClr val="333399"/>
                </a:solidFill>
                <a:latin typeface="Calibri"/>
                <a:cs typeface="Calibri"/>
              </a:rPr>
              <a:t>The optimal</a:t>
            </a:r>
            <a:r>
              <a:rPr sz="2800" spc="-8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333399"/>
                </a:solidFill>
                <a:latin typeface="Calibri"/>
                <a:cs typeface="Calibri"/>
              </a:rPr>
              <a:t>policy:</a:t>
            </a:r>
            <a:endParaRPr sz="2800" dirty="0">
              <a:latin typeface="Calibri"/>
              <a:cs typeface="Calibri"/>
            </a:endParaRPr>
          </a:p>
          <a:p>
            <a:pPr marL="469900">
              <a:lnSpc>
                <a:spcPct val="100000"/>
              </a:lnSpc>
              <a:spcBef>
                <a:spcPts val="45"/>
              </a:spcBef>
            </a:pPr>
            <a:r>
              <a:rPr sz="2800" spc="-5" dirty="0">
                <a:latin typeface="Symbol"/>
                <a:cs typeface="Symbol"/>
              </a:rPr>
              <a:t></a:t>
            </a:r>
            <a:r>
              <a:rPr sz="2850" spc="-7" baseline="23391" dirty="0">
                <a:latin typeface="Calibri"/>
                <a:cs typeface="Calibri"/>
              </a:rPr>
              <a:t>*</a:t>
            </a:r>
            <a:r>
              <a:rPr sz="2800" spc="-5" dirty="0">
                <a:latin typeface="Calibri"/>
                <a:cs typeface="Calibri"/>
              </a:rPr>
              <a:t>(s) </a:t>
            </a:r>
            <a:r>
              <a:rPr sz="2800" dirty="0">
                <a:latin typeface="Calibri"/>
                <a:cs typeface="Calibri"/>
              </a:rPr>
              <a:t>= </a:t>
            </a:r>
            <a:r>
              <a:rPr sz="2800" spc="-5" dirty="0">
                <a:latin typeface="Calibri"/>
                <a:cs typeface="Calibri"/>
              </a:rPr>
              <a:t>optimal action from state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</a:t>
            </a:r>
          </a:p>
        </p:txBody>
      </p:sp>
      <p:sp>
        <p:nvSpPr>
          <p:cNvPr id="5" name="object 5"/>
          <p:cNvSpPr/>
          <p:nvPr/>
        </p:nvSpPr>
        <p:spPr>
          <a:xfrm>
            <a:off x="7008679" y="1371600"/>
            <a:ext cx="5183320" cy="37906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012940" y="5169408"/>
            <a:ext cx="4022725" cy="3028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5" dirty="0">
                <a:latin typeface="Calibri"/>
                <a:cs typeface="Calibri"/>
              </a:rPr>
              <a:t>Here V*(s) is </a:t>
            </a:r>
            <a:r>
              <a:rPr sz="1800" dirty="0">
                <a:latin typeface="Calibri"/>
                <a:cs typeface="Calibri"/>
              </a:rPr>
              <a:t>a </a:t>
            </a:r>
            <a:r>
              <a:rPr sz="1800" spc="-5" dirty="0">
                <a:latin typeface="Calibri"/>
                <a:cs typeface="Calibri"/>
              </a:rPr>
              <a:t>lookup table with </a:t>
            </a:r>
            <a:r>
              <a:rPr sz="1800" dirty="0">
                <a:latin typeface="Calibri"/>
                <a:cs typeface="Calibri"/>
              </a:rPr>
              <a:t>11</a:t>
            </a:r>
            <a:r>
              <a:rPr sz="1800" spc="1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entries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28268" y="172719"/>
            <a:ext cx="4333875" cy="7219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Optimal</a:t>
            </a:r>
            <a:r>
              <a:rPr spc="-40" dirty="0"/>
              <a:t> </a:t>
            </a:r>
            <a:r>
              <a:rPr spc="-5" dirty="0"/>
              <a:t>Quantities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35" y="1518920"/>
            <a:ext cx="6279515" cy="31953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indent="-342900">
              <a:lnSpc>
                <a:spcPts val="3325"/>
              </a:lnSpc>
              <a:buFont typeface="Malgun Gothic"/>
              <a:buChar char="▪"/>
              <a:tabLst>
                <a:tab pos="355600" algn="l"/>
              </a:tabLst>
            </a:pPr>
            <a:r>
              <a:rPr sz="2800" spc="-5" dirty="0">
                <a:solidFill>
                  <a:srgbClr val="333399"/>
                </a:solidFill>
                <a:latin typeface="Calibri"/>
                <a:cs typeface="Calibri"/>
              </a:rPr>
              <a:t>The value (utility) of </a:t>
            </a:r>
            <a:r>
              <a:rPr sz="2800" dirty="0">
                <a:solidFill>
                  <a:srgbClr val="333399"/>
                </a:solidFill>
                <a:latin typeface="Calibri"/>
                <a:cs typeface="Calibri"/>
              </a:rPr>
              <a:t>a </a:t>
            </a:r>
            <a:r>
              <a:rPr sz="2800" spc="-5" dirty="0">
                <a:solidFill>
                  <a:srgbClr val="333399"/>
                </a:solidFill>
                <a:latin typeface="Calibri"/>
                <a:cs typeface="Calibri"/>
              </a:rPr>
              <a:t>state</a:t>
            </a:r>
            <a:r>
              <a:rPr sz="2800" spc="-4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333399"/>
                </a:solidFill>
                <a:latin typeface="Calibri"/>
                <a:cs typeface="Calibri"/>
              </a:rPr>
              <a:t>s:</a:t>
            </a:r>
            <a:endParaRPr sz="2800">
              <a:latin typeface="Calibri"/>
              <a:cs typeface="Calibri"/>
            </a:endParaRPr>
          </a:p>
          <a:p>
            <a:pPr marL="755650" marR="167640" indent="-285750">
              <a:lnSpc>
                <a:spcPts val="2710"/>
              </a:lnSpc>
              <a:spcBef>
                <a:spcPts val="595"/>
              </a:spcBef>
            </a:pPr>
            <a:r>
              <a:rPr sz="2800" spc="-5" dirty="0">
                <a:latin typeface="Calibri"/>
                <a:cs typeface="Calibri"/>
              </a:rPr>
              <a:t>V</a:t>
            </a:r>
            <a:r>
              <a:rPr sz="2850" spc="-7" baseline="23391" dirty="0">
                <a:latin typeface="Calibri"/>
                <a:cs typeface="Calibri"/>
              </a:rPr>
              <a:t>*</a:t>
            </a:r>
            <a:r>
              <a:rPr sz="2800" spc="-5" dirty="0">
                <a:latin typeface="Calibri"/>
                <a:cs typeface="Calibri"/>
              </a:rPr>
              <a:t>(s) </a:t>
            </a:r>
            <a:r>
              <a:rPr sz="2800" dirty="0">
                <a:latin typeface="Calibri"/>
                <a:cs typeface="Calibri"/>
              </a:rPr>
              <a:t>= </a:t>
            </a:r>
            <a:r>
              <a:rPr sz="2800" spc="-5" dirty="0">
                <a:latin typeface="Calibri"/>
                <a:cs typeface="Calibri"/>
              </a:rPr>
              <a:t>expected utility starting in </a:t>
            </a:r>
            <a:r>
              <a:rPr sz="2800" dirty="0">
                <a:latin typeface="Calibri"/>
                <a:cs typeface="Calibri"/>
              </a:rPr>
              <a:t>s </a:t>
            </a:r>
            <a:r>
              <a:rPr sz="2800" spc="-5" dirty="0">
                <a:latin typeface="Calibri"/>
                <a:cs typeface="Calibri"/>
              </a:rPr>
              <a:t>and  acting</a:t>
            </a:r>
            <a:r>
              <a:rPr sz="2800" spc="-8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optimally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9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Clr>
                <a:srgbClr val="333399"/>
              </a:buClr>
              <a:buFont typeface="Malgun Gothic"/>
              <a:buChar char="▪"/>
              <a:tabLst>
                <a:tab pos="355600" algn="l"/>
              </a:tabLst>
            </a:pPr>
            <a:r>
              <a:rPr sz="2800" u="heavy" spc="-5" dirty="0">
                <a:solidFill>
                  <a:srgbClr val="008000"/>
                </a:solidFill>
                <a:latin typeface="Calibri"/>
                <a:cs typeface="Calibri"/>
              </a:rPr>
              <a:t>The value </a:t>
            </a:r>
            <a:r>
              <a:rPr sz="2800" u="heavy" spc="-10" dirty="0">
                <a:solidFill>
                  <a:srgbClr val="008000"/>
                </a:solidFill>
                <a:latin typeface="Calibri"/>
                <a:cs typeface="Calibri"/>
              </a:rPr>
              <a:t>(utility) </a:t>
            </a:r>
            <a:r>
              <a:rPr sz="2800" u="heavy" spc="-5" dirty="0">
                <a:solidFill>
                  <a:srgbClr val="008000"/>
                </a:solidFill>
                <a:latin typeface="Calibri"/>
                <a:cs typeface="Calibri"/>
              </a:rPr>
              <a:t>of </a:t>
            </a:r>
            <a:r>
              <a:rPr sz="2800" u="heavy" dirty="0">
                <a:solidFill>
                  <a:srgbClr val="008000"/>
                </a:solidFill>
                <a:latin typeface="Calibri"/>
                <a:cs typeface="Calibri"/>
              </a:rPr>
              <a:t>a q-state</a:t>
            </a:r>
            <a:r>
              <a:rPr sz="2800" u="heavy" spc="5" dirty="0">
                <a:solidFill>
                  <a:srgbClr val="008000"/>
                </a:solidFill>
                <a:latin typeface="Calibri"/>
                <a:cs typeface="Calibri"/>
              </a:rPr>
              <a:t> </a:t>
            </a:r>
            <a:r>
              <a:rPr sz="2800" u="heavy" spc="-5" dirty="0">
                <a:solidFill>
                  <a:srgbClr val="008000"/>
                </a:solidFill>
                <a:latin typeface="Calibri"/>
                <a:cs typeface="Calibri"/>
              </a:rPr>
              <a:t>(s,a):</a:t>
            </a:r>
            <a:endParaRPr sz="2800">
              <a:latin typeface="Calibri"/>
              <a:cs typeface="Calibri"/>
            </a:endParaRPr>
          </a:p>
          <a:p>
            <a:pPr marL="755650" marR="5080" indent="-285750">
              <a:lnSpc>
                <a:spcPct val="80400"/>
              </a:lnSpc>
              <a:spcBef>
                <a:spcPts val="700"/>
              </a:spcBef>
            </a:pPr>
            <a:r>
              <a:rPr sz="2800" spc="-5" dirty="0">
                <a:latin typeface="Calibri"/>
                <a:cs typeface="Calibri"/>
              </a:rPr>
              <a:t>Q</a:t>
            </a:r>
            <a:r>
              <a:rPr sz="2850" spc="-7" baseline="23391" dirty="0">
                <a:latin typeface="Calibri"/>
                <a:cs typeface="Calibri"/>
              </a:rPr>
              <a:t>*</a:t>
            </a:r>
            <a:r>
              <a:rPr sz="2800" spc="-5" dirty="0">
                <a:latin typeface="Calibri"/>
                <a:cs typeface="Calibri"/>
              </a:rPr>
              <a:t>(s,a) </a:t>
            </a:r>
            <a:r>
              <a:rPr sz="2800" dirty="0">
                <a:latin typeface="Calibri"/>
                <a:cs typeface="Calibri"/>
              </a:rPr>
              <a:t>= </a:t>
            </a:r>
            <a:r>
              <a:rPr sz="2800" spc="-5" dirty="0">
                <a:latin typeface="Calibri"/>
                <a:cs typeface="Calibri"/>
              </a:rPr>
              <a:t>expected utility starting out  having taken action </a:t>
            </a:r>
            <a:r>
              <a:rPr sz="2800" dirty="0">
                <a:latin typeface="Calibri"/>
                <a:cs typeface="Calibri"/>
              </a:rPr>
              <a:t>a </a:t>
            </a:r>
            <a:r>
              <a:rPr sz="2800" spc="-5" dirty="0">
                <a:latin typeface="Calibri"/>
                <a:cs typeface="Calibri"/>
              </a:rPr>
              <a:t>from state </a:t>
            </a:r>
            <a:r>
              <a:rPr sz="2800" dirty="0">
                <a:latin typeface="Calibri"/>
                <a:cs typeface="Calibri"/>
              </a:rPr>
              <a:t>s </a:t>
            </a:r>
            <a:r>
              <a:rPr sz="2800" spc="-5" dirty="0">
                <a:latin typeface="Calibri"/>
                <a:cs typeface="Calibri"/>
              </a:rPr>
              <a:t>and  (thereafter) acting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optimally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5935" y="5100320"/>
            <a:ext cx="5384800" cy="89661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buFont typeface="Malgun Gothic"/>
              <a:buChar char="▪"/>
              <a:tabLst>
                <a:tab pos="355600" algn="l"/>
              </a:tabLst>
            </a:pPr>
            <a:r>
              <a:rPr sz="2800" spc="-5" dirty="0">
                <a:solidFill>
                  <a:srgbClr val="333399"/>
                </a:solidFill>
                <a:latin typeface="Calibri"/>
                <a:cs typeface="Calibri"/>
              </a:rPr>
              <a:t>The optimal</a:t>
            </a:r>
            <a:r>
              <a:rPr sz="2800" spc="-8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333399"/>
                </a:solidFill>
                <a:latin typeface="Calibri"/>
                <a:cs typeface="Calibri"/>
              </a:rPr>
              <a:t>policy:</a:t>
            </a:r>
            <a:endParaRPr sz="2800">
              <a:latin typeface="Calibri"/>
              <a:cs typeface="Calibri"/>
            </a:endParaRPr>
          </a:p>
          <a:p>
            <a:pPr marL="469900">
              <a:lnSpc>
                <a:spcPct val="100000"/>
              </a:lnSpc>
              <a:spcBef>
                <a:spcPts val="45"/>
              </a:spcBef>
            </a:pPr>
            <a:r>
              <a:rPr sz="2800" spc="-5" dirty="0">
                <a:latin typeface="Symbol"/>
                <a:cs typeface="Symbol"/>
              </a:rPr>
              <a:t></a:t>
            </a:r>
            <a:r>
              <a:rPr sz="2850" spc="-7" baseline="23391" dirty="0">
                <a:latin typeface="Calibri"/>
                <a:cs typeface="Calibri"/>
              </a:rPr>
              <a:t>*</a:t>
            </a:r>
            <a:r>
              <a:rPr sz="2800" spc="-5" dirty="0">
                <a:latin typeface="Calibri"/>
                <a:cs typeface="Calibri"/>
              </a:rPr>
              <a:t>(s) </a:t>
            </a:r>
            <a:r>
              <a:rPr sz="2800" dirty="0">
                <a:latin typeface="Calibri"/>
                <a:cs typeface="Calibri"/>
              </a:rPr>
              <a:t>= </a:t>
            </a:r>
            <a:r>
              <a:rPr sz="2800" spc="-5" dirty="0">
                <a:latin typeface="Calibri"/>
                <a:cs typeface="Calibri"/>
              </a:rPr>
              <a:t>optimal action from state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913454" y="1371600"/>
            <a:ext cx="5265666" cy="37906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012940" y="5169408"/>
            <a:ext cx="4558030" cy="3028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5" dirty="0">
                <a:latin typeface="Calibri"/>
                <a:cs typeface="Calibri"/>
              </a:rPr>
              <a:t>Here Q*(s,a) </a:t>
            </a:r>
            <a:r>
              <a:rPr sz="1800" dirty="0">
                <a:latin typeface="Calibri"/>
                <a:cs typeface="Calibri"/>
              </a:rPr>
              <a:t>is a </a:t>
            </a:r>
            <a:r>
              <a:rPr sz="1800" spc="-5" dirty="0">
                <a:latin typeface="Calibri"/>
                <a:cs typeface="Calibri"/>
              </a:rPr>
              <a:t>lookup table with </a:t>
            </a:r>
            <a:r>
              <a:rPr sz="1800" dirty="0">
                <a:latin typeface="Calibri"/>
                <a:cs typeface="Calibri"/>
              </a:rPr>
              <a:t>9*4+2</a:t>
            </a:r>
            <a:r>
              <a:rPr sz="1800" spc="10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entries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28268" y="172719"/>
            <a:ext cx="4333875" cy="7219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Optimal</a:t>
            </a:r>
            <a:r>
              <a:rPr spc="-40" dirty="0"/>
              <a:t> </a:t>
            </a:r>
            <a:r>
              <a:rPr spc="-5" dirty="0"/>
              <a:t>Quantities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35" y="1518920"/>
            <a:ext cx="6279515" cy="31953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indent="-342900">
              <a:lnSpc>
                <a:spcPts val="3325"/>
              </a:lnSpc>
              <a:buFont typeface="Malgun Gothic"/>
              <a:buChar char="▪"/>
              <a:tabLst>
                <a:tab pos="355600" algn="l"/>
              </a:tabLst>
            </a:pPr>
            <a:r>
              <a:rPr sz="2800" spc="-5" dirty="0">
                <a:solidFill>
                  <a:srgbClr val="333399"/>
                </a:solidFill>
                <a:latin typeface="Calibri"/>
                <a:cs typeface="Calibri"/>
              </a:rPr>
              <a:t>The value (utility) of </a:t>
            </a:r>
            <a:r>
              <a:rPr sz="2800" dirty="0">
                <a:solidFill>
                  <a:srgbClr val="333399"/>
                </a:solidFill>
                <a:latin typeface="Calibri"/>
                <a:cs typeface="Calibri"/>
              </a:rPr>
              <a:t>a </a:t>
            </a:r>
            <a:r>
              <a:rPr sz="2800" spc="-5" dirty="0">
                <a:solidFill>
                  <a:srgbClr val="333399"/>
                </a:solidFill>
                <a:latin typeface="Calibri"/>
                <a:cs typeface="Calibri"/>
              </a:rPr>
              <a:t>state</a:t>
            </a:r>
            <a:r>
              <a:rPr sz="2800" spc="-4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333399"/>
                </a:solidFill>
                <a:latin typeface="Calibri"/>
                <a:cs typeface="Calibri"/>
              </a:rPr>
              <a:t>s:</a:t>
            </a:r>
            <a:endParaRPr sz="2800">
              <a:latin typeface="Calibri"/>
              <a:cs typeface="Calibri"/>
            </a:endParaRPr>
          </a:p>
          <a:p>
            <a:pPr marL="755650" marR="167640" indent="-285750">
              <a:lnSpc>
                <a:spcPts val="2710"/>
              </a:lnSpc>
              <a:spcBef>
                <a:spcPts val="595"/>
              </a:spcBef>
            </a:pPr>
            <a:r>
              <a:rPr sz="2800" spc="-5" dirty="0">
                <a:latin typeface="Calibri"/>
                <a:cs typeface="Calibri"/>
              </a:rPr>
              <a:t>V</a:t>
            </a:r>
            <a:r>
              <a:rPr sz="2850" spc="-7" baseline="23391" dirty="0">
                <a:latin typeface="Calibri"/>
                <a:cs typeface="Calibri"/>
              </a:rPr>
              <a:t>*</a:t>
            </a:r>
            <a:r>
              <a:rPr sz="2800" spc="-5" dirty="0">
                <a:latin typeface="Calibri"/>
                <a:cs typeface="Calibri"/>
              </a:rPr>
              <a:t>(s) </a:t>
            </a:r>
            <a:r>
              <a:rPr sz="2800" dirty="0">
                <a:latin typeface="Calibri"/>
                <a:cs typeface="Calibri"/>
              </a:rPr>
              <a:t>= </a:t>
            </a:r>
            <a:r>
              <a:rPr sz="2800" spc="-5" dirty="0">
                <a:latin typeface="Calibri"/>
                <a:cs typeface="Calibri"/>
              </a:rPr>
              <a:t>expected utility starting in </a:t>
            </a:r>
            <a:r>
              <a:rPr sz="2800" dirty="0">
                <a:latin typeface="Calibri"/>
                <a:cs typeface="Calibri"/>
              </a:rPr>
              <a:t>s </a:t>
            </a:r>
            <a:r>
              <a:rPr sz="2800" spc="-5" dirty="0">
                <a:latin typeface="Calibri"/>
                <a:cs typeface="Calibri"/>
              </a:rPr>
              <a:t>and  acting</a:t>
            </a:r>
            <a:r>
              <a:rPr sz="2800" spc="-8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optimally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9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Clr>
                <a:srgbClr val="333399"/>
              </a:buClr>
              <a:buFont typeface="Malgun Gothic"/>
              <a:buChar char="▪"/>
              <a:tabLst>
                <a:tab pos="355600" algn="l"/>
              </a:tabLst>
            </a:pPr>
            <a:r>
              <a:rPr sz="2800" spc="-5" dirty="0">
                <a:solidFill>
                  <a:srgbClr val="008000"/>
                </a:solidFill>
                <a:latin typeface="Calibri"/>
                <a:cs typeface="Calibri"/>
              </a:rPr>
              <a:t>The value </a:t>
            </a:r>
            <a:r>
              <a:rPr sz="2800" spc="-10" dirty="0">
                <a:solidFill>
                  <a:srgbClr val="008000"/>
                </a:solidFill>
                <a:latin typeface="Calibri"/>
                <a:cs typeface="Calibri"/>
              </a:rPr>
              <a:t>(utility) </a:t>
            </a:r>
            <a:r>
              <a:rPr sz="2800" spc="-5" dirty="0">
                <a:solidFill>
                  <a:srgbClr val="008000"/>
                </a:solidFill>
                <a:latin typeface="Calibri"/>
                <a:cs typeface="Calibri"/>
              </a:rPr>
              <a:t>of </a:t>
            </a:r>
            <a:r>
              <a:rPr sz="2800" dirty="0">
                <a:solidFill>
                  <a:srgbClr val="008000"/>
                </a:solidFill>
                <a:latin typeface="Calibri"/>
                <a:cs typeface="Calibri"/>
              </a:rPr>
              <a:t>a q-state</a:t>
            </a:r>
            <a:r>
              <a:rPr sz="2800" spc="5" dirty="0">
                <a:solidFill>
                  <a:srgbClr val="00800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008000"/>
                </a:solidFill>
                <a:latin typeface="Calibri"/>
                <a:cs typeface="Calibri"/>
              </a:rPr>
              <a:t>(s,a):</a:t>
            </a:r>
            <a:endParaRPr sz="2800">
              <a:latin typeface="Calibri"/>
              <a:cs typeface="Calibri"/>
            </a:endParaRPr>
          </a:p>
          <a:p>
            <a:pPr marL="755650" marR="5080" indent="-285750">
              <a:lnSpc>
                <a:spcPct val="80400"/>
              </a:lnSpc>
              <a:spcBef>
                <a:spcPts val="700"/>
              </a:spcBef>
            </a:pPr>
            <a:r>
              <a:rPr sz="2800" spc="-5" dirty="0">
                <a:latin typeface="Calibri"/>
                <a:cs typeface="Calibri"/>
              </a:rPr>
              <a:t>Q</a:t>
            </a:r>
            <a:r>
              <a:rPr sz="2850" spc="-7" baseline="23391" dirty="0">
                <a:latin typeface="Calibri"/>
                <a:cs typeface="Calibri"/>
              </a:rPr>
              <a:t>*</a:t>
            </a:r>
            <a:r>
              <a:rPr sz="2800" spc="-5" dirty="0">
                <a:latin typeface="Calibri"/>
                <a:cs typeface="Calibri"/>
              </a:rPr>
              <a:t>(s,a) </a:t>
            </a:r>
            <a:r>
              <a:rPr sz="2800" dirty="0">
                <a:latin typeface="Calibri"/>
                <a:cs typeface="Calibri"/>
              </a:rPr>
              <a:t>= </a:t>
            </a:r>
            <a:r>
              <a:rPr sz="2800" spc="-5" dirty="0">
                <a:latin typeface="Calibri"/>
                <a:cs typeface="Calibri"/>
              </a:rPr>
              <a:t>expected utility starting out  having taken action </a:t>
            </a:r>
            <a:r>
              <a:rPr sz="2800" dirty="0">
                <a:latin typeface="Calibri"/>
                <a:cs typeface="Calibri"/>
              </a:rPr>
              <a:t>a </a:t>
            </a:r>
            <a:r>
              <a:rPr sz="2800" spc="-5" dirty="0">
                <a:latin typeface="Calibri"/>
                <a:cs typeface="Calibri"/>
              </a:rPr>
              <a:t>from state </a:t>
            </a:r>
            <a:r>
              <a:rPr sz="2800" dirty="0">
                <a:latin typeface="Calibri"/>
                <a:cs typeface="Calibri"/>
              </a:rPr>
              <a:t>s </a:t>
            </a:r>
            <a:r>
              <a:rPr sz="2800" spc="-5" dirty="0">
                <a:latin typeface="Calibri"/>
                <a:cs typeface="Calibri"/>
              </a:rPr>
              <a:t>and  (thereafter) acting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optimally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5935" y="5100320"/>
            <a:ext cx="5387340" cy="89661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buFont typeface="Malgun Gothic"/>
              <a:buChar char="▪"/>
              <a:tabLst>
                <a:tab pos="355600" algn="l"/>
              </a:tabLst>
            </a:pPr>
            <a:r>
              <a:rPr sz="2800" u="heavy" spc="-5" dirty="0">
                <a:solidFill>
                  <a:srgbClr val="333399"/>
                </a:solidFill>
                <a:latin typeface="Calibri"/>
                <a:cs typeface="Calibri"/>
              </a:rPr>
              <a:t>The optimal</a:t>
            </a:r>
            <a:r>
              <a:rPr sz="2800" u="heavy" spc="-8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800" u="heavy" spc="-5" dirty="0">
                <a:solidFill>
                  <a:srgbClr val="333399"/>
                </a:solidFill>
                <a:latin typeface="Calibri"/>
                <a:cs typeface="Calibri"/>
              </a:rPr>
              <a:t>policy:</a:t>
            </a:r>
            <a:endParaRPr sz="2800" dirty="0">
              <a:latin typeface="Calibri"/>
              <a:cs typeface="Calibri"/>
            </a:endParaRPr>
          </a:p>
          <a:p>
            <a:pPr marL="469900">
              <a:lnSpc>
                <a:spcPct val="100000"/>
              </a:lnSpc>
              <a:spcBef>
                <a:spcPts val="45"/>
              </a:spcBef>
            </a:pPr>
            <a:r>
              <a:rPr sz="2800" spc="-5" dirty="0">
                <a:latin typeface="Symbol"/>
                <a:cs typeface="Symbol"/>
              </a:rPr>
              <a:t></a:t>
            </a:r>
            <a:r>
              <a:rPr sz="2850" spc="-7" baseline="23391" dirty="0">
                <a:latin typeface="Calibri"/>
                <a:cs typeface="Calibri"/>
              </a:rPr>
              <a:t>*</a:t>
            </a:r>
            <a:r>
              <a:rPr sz="2800" spc="-5" dirty="0">
                <a:latin typeface="Calibri"/>
                <a:cs typeface="Calibri"/>
              </a:rPr>
              <a:t>(s) </a:t>
            </a:r>
            <a:r>
              <a:rPr sz="2800" dirty="0">
                <a:latin typeface="Calibri"/>
                <a:cs typeface="Calibri"/>
              </a:rPr>
              <a:t>= </a:t>
            </a:r>
            <a:r>
              <a:rPr sz="2800" spc="-5" dirty="0">
                <a:latin typeface="Calibri"/>
                <a:cs typeface="Calibri"/>
              </a:rPr>
              <a:t>optimal action from state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</a:t>
            </a:r>
          </a:p>
        </p:txBody>
      </p:sp>
      <p:sp>
        <p:nvSpPr>
          <p:cNvPr id="5" name="object 5"/>
          <p:cNvSpPr/>
          <p:nvPr/>
        </p:nvSpPr>
        <p:spPr>
          <a:xfrm>
            <a:off x="7008679" y="1371600"/>
            <a:ext cx="5183320" cy="37906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012940" y="5169408"/>
            <a:ext cx="3980179" cy="3028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5" dirty="0">
                <a:latin typeface="Calibri"/>
                <a:cs typeface="Calibri"/>
              </a:rPr>
              <a:t>Here </a:t>
            </a:r>
            <a:r>
              <a:rPr sz="1800" spc="-5" dirty="0">
                <a:latin typeface="Symbol"/>
                <a:cs typeface="Symbol"/>
              </a:rPr>
              <a:t></a:t>
            </a:r>
            <a:r>
              <a:rPr sz="1800" spc="-7" baseline="23148" dirty="0">
                <a:latin typeface="Calibri"/>
                <a:cs typeface="Calibri"/>
              </a:rPr>
              <a:t>*</a:t>
            </a:r>
            <a:r>
              <a:rPr sz="1800" spc="-5" dirty="0">
                <a:latin typeface="Calibri"/>
                <a:cs typeface="Calibri"/>
              </a:rPr>
              <a:t>(s) is </a:t>
            </a:r>
            <a:r>
              <a:rPr sz="1800" dirty="0">
                <a:latin typeface="Calibri"/>
                <a:cs typeface="Calibri"/>
              </a:rPr>
              <a:t>a </a:t>
            </a:r>
            <a:r>
              <a:rPr sz="1800" spc="-5" dirty="0">
                <a:latin typeface="Calibri"/>
                <a:cs typeface="Calibri"/>
              </a:rPr>
              <a:t>lookup table with </a:t>
            </a:r>
            <a:r>
              <a:rPr sz="1800" dirty="0">
                <a:latin typeface="Calibri"/>
                <a:cs typeface="Calibri"/>
              </a:rPr>
              <a:t>11</a:t>
            </a:r>
            <a:r>
              <a:rPr sz="1800" spc="1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entries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762000" y="3226315"/>
            <a:ext cx="3078104" cy="4053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15028" y="5273634"/>
            <a:ext cx="6950387" cy="6908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69238" y="4430416"/>
            <a:ext cx="5556002" cy="59326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A3E4485-B9BB-FED6-26AE-33C79D5EE402}"/>
              </a:ext>
            </a:extLst>
          </p:cNvPr>
          <p:cNvGrpSpPr/>
          <p:nvPr/>
        </p:nvGrpSpPr>
        <p:grpSpPr>
          <a:xfrm>
            <a:off x="8405081" y="3282960"/>
            <a:ext cx="3575812" cy="3194792"/>
            <a:chOff x="8475853" y="2449576"/>
            <a:chExt cx="3575812" cy="3194792"/>
          </a:xfrm>
        </p:grpSpPr>
        <p:sp>
          <p:nvSpPr>
            <p:cNvPr id="8" name="object 8"/>
            <p:cNvSpPr txBox="1"/>
            <p:nvPr/>
          </p:nvSpPr>
          <p:spPr>
            <a:xfrm>
              <a:off x="10962640" y="4388104"/>
              <a:ext cx="1089025" cy="640080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ct val="100000"/>
                </a:lnSpc>
              </a:pPr>
              <a:r>
                <a:rPr sz="2000" dirty="0">
                  <a:solidFill>
                    <a:srgbClr val="C00000"/>
                  </a:solidFill>
                  <a:latin typeface="Calibri"/>
                  <a:cs typeface="Calibri"/>
                </a:rPr>
                <a:t>(s,a,s’) is</a:t>
              </a:r>
              <a:r>
                <a:rPr sz="2000" spc="-85" dirty="0">
                  <a:solidFill>
                    <a:srgbClr val="C00000"/>
                  </a:solidFill>
                  <a:latin typeface="Calibri"/>
                  <a:cs typeface="Calibri"/>
                </a:rPr>
                <a:t> </a:t>
              </a:r>
              <a:r>
                <a:rPr sz="2000" dirty="0">
                  <a:solidFill>
                    <a:srgbClr val="C00000"/>
                  </a:solidFill>
                  <a:latin typeface="Calibri"/>
                  <a:cs typeface="Calibri"/>
                </a:rPr>
                <a:t>a</a:t>
              </a:r>
              <a:endParaRPr sz="2000">
                <a:latin typeface="Calibri"/>
                <a:cs typeface="Calibri"/>
              </a:endParaRPr>
            </a:p>
            <a:p>
              <a:pPr marL="12700">
                <a:lnSpc>
                  <a:spcPct val="100000"/>
                </a:lnSpc>
              </a:pPr>
              <a:r>
                <a:rPr sz="2000" i="1" spc="-5" dirty="0">
                  <a:solidFill>
                    <a:srgbClr val="C00000"/>
                  </a:solidFill>
                  <a:latin typeface="Calibri"/>
                  <a:cs typeface="Calibri"/>
                </a:rPr>
                <a:t>transition</a:t>
              </a:r>
              <a:endParaRPr sz="2000">
                <a:latin typeface="Calibri"/>
                <a:cs typeface="Calibri"/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9893300" y="2549061"/>
              <a:ext cx="351155" cy="276225"/>
            </a:xfrm>
            <a:custGeom>
              <a:avLst/>
              <a:gdLst/>
              <a:ahLst/>
              <a:cxnLst/>
              <a:rect l="l" t="t" r="r" b="b"/>
              <a:pathLst>
                <a:path w="351154" h="276225">
                  <a:moveTo>
                    <a:pt x="175417" y="0"/>
                  </a:moveTo>
                  <a:lnTo>
                    <a:pt x="0" y="276225"/>
                  </a:lnTo>
                  <a:lnTo>
                    <a:pt x="350836" y="276225"/>
                  </a:lnTo>
                  <a:lnTo>
                    <a:pt x="175417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9893300" y="2549061"/>
              <a:ext cx="351155" cy="276225"/>
            </a:xfrm>
            <a:custGeom>
              <a:avLst/>
              <a:gdLst/>
              <a:ahLst/>
              <a:cxnLst/>
              <a:rect l="l" t="t" r="r" b="b"/>
              <a:pathLst>
                <a:path w="351154" h="276225">
                  <a:moveTo>
                    <a:pt x="0" y="276225"/>
                  </a:moveTo>
                  <a:lnTo>
                    <a:pt x="175418" y="0"/>
                  </a:lnTo>
                  <a:lnTo>
                    <a:pt x="350837" y="276225"/>
                  </a:lnTo>
                  <a:lnTo>
                    <a:pt x="0" y="276225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9775825" y="4808073"/>
              <a:ext cx="351155" cy="276225"/>
            </a:xfrm>
            <a:custGeom>
              <a:avLst/>
              <a:gdLst/>
              <a:ahLst/>
              <a:cxnLst/>
              <a:rect l="l" t="t" r="r" b="b"/>
              <a:pathLst>
                <a:path w="351154" h="276225">
                  <a:moveTo>
                    <a:pt x="175418" y="0"/>
                  </a:moveTo>
                  <a:lnTo>
                    <a:pt x="0" y="276225"/>
                  </a:lnTo>
                  <a:lnTo>
                    <a:pt x="350837" y="276225"/>
                  </a:lnTo>
                  <a:lnTo>
                    <a:pt x="175418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9775825" y="4808073"/>
              <a:ext cx="351155" cy="276225"/>
            </a:xfrm>
            <a:custGeom>
              <a:avLst/>
              <a:gdLst/>
              <a:ahLst/>
              <a:cxnLst/>
              <a:rect l="l" t="t" r="r" b="b"/>
              <a:pathLst>
                <a:path w="351154" h="276225">
                  <a:moveTo>
                    <a:pt x="0" y="276225"/>
                  </a:moveTo>
                  <a:lnTo>
                    <a:pt x="175418" y="0"/>
                  </a:lnTo>
                  <a:lnTo>
                    <a:pt x="350837" y="276225"/>
                  </a:lnTo>
                  <a:lnTo>
                    <a:pt x="0" y="276225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9051925" y="2833752"/>
              <a:ext cx="1018540" cy="528320"/>
            </a:xfrm>
            <a:custGeom>
              <a:avLst/>
              <a:gdLst/>
              <a:ahLst/>
              <a:cxnLst/>
              <a:rect l="l" t="t" r="r" b="b"/>
              <a:pathLst>
                <a:path w="1018540" h="528320">
                  <a:moveTo>
                    <a:pt x="1013818" y="0"/>
                  </a:moveTo>
                  <a:lnTo>
                    <a:pt x="979949" y="17451"/>
                  </a:lnTo>
                  <a:lnTo>
                    <a:pt x="984313" y="25918"/>
                  </a:lnTo>
                  <a:lnTo>
                    <a:pt x="1018180" y="8467"/>
                  </a:lnTo>
                  <a:lnTo>
                    <a:pt x="1013818" y="0"/>
                  </a:lnTo>
                  <a:close/>
                </a:path>
                <a:path w="1018540" h="528320">
                  <a:moveTo>
                    <a:pt x="954548" y="30539"/>
                  </a:moveTo>
                  <a:lnTo>
                    <a:pt x="920680" y="47992"/>
                  </a:lnTo>
                  <a:lnTo>
                    <a:pt x="925043" y="56459"/>
                  </a:lnTo>
                  <a:lnTo>
                    <a:pt x="958912" y="39006"/>
                  </a:lnTo>
                  <a:lnTo>
                    <a:pt x="954548" y="30539"/>
                  </a:lnTo>
                  <a:close/>
                </a:path>
                <a:path w="1018540" h="528320">
                  <a:moveTo>
                    <a:pt x="895278" y="61080"/>
                  </a:moveTo>
                  <a:lnTo>
                    <a:pt x="861411" y="78531"/>
                  </a:lnTo>
                  <a:lnTo>
                    <a:pt x="865774" y="86998"/>
                  </a:lnTo>
                  <a:lnTo>
                    <a:pt x="899642" y="69547"/>
                  </a:lnTo>
                  <a:lnTo>
                    <a:pt x="895278" y="61080"/>
                  </a:lnTo>
                  <a:close/>
                </a:path>
                <a:path w="1018540" h="528320">
                  <a:moveTo>
                    <a:pt x="836010" y="91620"/>
                  </a:moveTo>
                  <a:lnTo>
                    <a:pt x="802142" y="109071"/>
                  </a:lnTo>
                  <a:lnTo>
                    <a:pt x="806504" y="117538"/>
                  </a:lnTo>
                  <a:lnTo>
                    <a:pt x="840372" y="100087"/>
                  </a:lnTo>
                  <a:lnTo>
                    <a:pt x="836010" y="91620"/>
                  </a:lnTo>
                  <a:close/>
                </a:path>
                <a:path w="1018540" h="528320">
                  <a:moveTo>
                    <a:pt x="776740" y="122160"/>
                  </a:moveTo>
                  <a:lnTo>
                    <a:pt x="742872" y="139611"/>
                  </a:lnTo>
                  <a:lnTo>
                    <a:pt x="747234" y="148078"/>
                  </a:lnTo>
                  <a:lnTo>
                    <a:pt x="781103" y="130627"/>
                  </a:lnTo>
                  <a:lnTo>
                    <a:pt x="776740" y="122160"/>
                  </a:lnTo>
                  <a:close/>
                </a:path>
                <a:path w="1018540" h="528320">
                  <a:moveTo>
                    <a:pt x="717471" y="152699"/>
                  </a:moveTo>
                  <a:lnTo>
                    <a:pt x="683602" y="170152"/>
                  </a:lnTo>
                  <a:lnTo>
                    <a:pt x="687965" y="178617"/>
                  </a:lnTo>
                  <a:lnTo>
                    <a:pt x="721833" y="161166"/>
                  </a:lnTo>
                  <a:lnTo>
                    <a:pt x="717471" y="152699"/>
                  </a:lnTo>
                  <a:close/>
                </a:path>
                <a:path w="1018540" h="528320">
                  <a:moveTo>
                    <a:pt x="658201" y="183239"/>
                  </a:moveTo>
                  <a:lnTo>
                    <a:pt x="624333" y="200691"/>
                  </a:lnTo>
                  <a:lnTo>
                    <a:pt x="628695" y="209158"/>
                  </a:lnTo>
                  <a:lnTo>
                    <a:pt x="662564" y="191706"/>
                  </a:lnTo>
                  <a:lnTo>
                    <a:pt x="658201" y="183239"/>
                  </a:lnTo>
                  <a:close/>
                </a:path>
                <a:path w="1018540" h="528320">
                  <a:moveTo>
                    <a:pt x="598931" y="213780"/>
                  </a:moveTo>
                  <a:lnTo>
                    <a:pt x="565063" y="231231"/>
                  </a:lnTo>
                  <a:lnTo>
                    <a:pt x="569427" y="239698"/>
                  </a:lnTo>
                  <a:lnTo>
                    <a:pt x="603295" y="222247"/>
                  </a:lnTo>
                  <a:lnTo>
                    <a:pt x="598931" y="213780"/>
                  </a:lnTo>
                  <a:close/>
                </a:path>
                <a:path w="1018540" h="528320">
                  <a:moveTo>
                    <a:pt x="539662" y="244320"/>
                  </a:moveTo>
                  <a:lnTo>
                    <a:pt x="505794" y="261771"/>
                  </a:lnTo>
                  <a:lnTo>
                    <a:pt x="510157" y="270238"/>
                  </a:lnTo>
                  <a:lnTo>
                    <a:pt x="544026" y="252787"/>
                  </a:lnTo>
                  <a:lnTo>
                    <a:pt x="539662" y="244320"/>
                  </a:lnTo>
                  <a:close/>
                </a:path>
                <a:path w="1018540" h="528320">
                  <a:moveTo>
                    <a:pt x="480394" y="274859"/>
                  </a:moveTo>
                  <a:lnTo>
                    <a:pt x="446525" y="292310"/>
                  </a:lnTo>
                  <a:lnTo>
                    <a:pt x="450888" y="300777"/>
                  </a:lnTo>
                  <a:lnTo>
                    <a:pt x="484756" y="283326"/>
                  </a:lnTo>
                  <a:lnTo>
                    <a:pt x="480394" y="274859"/>
                  </a:lnTo>
                  <a:close/>
                </a:path>
                <a:path w="1018540" h="528320">
                  <a:moveTo>
                    <a:pt x="421124" y="305399"/>
                  </a:moveTo>
                  <a:lnTo>
                    <a:pt x="387256" y="322851"/>
                  </a:lnTo>
                  <a:lnTo>
                    <a:pt x="391618" y="331318"/>
                  </a:lnTo>
                  <a:lnTo>
                    <a:pt x="425486" y="313866"/>
                  </a:lnTo>
                  <a:lnTo>
                    <a:pt x="421124" y="305399"/>
                  </a:lnTo>
                  <a:close/>
                </a:path>
                <a:path w="1018540" h="528320">
                  <a:moveTo>
                    <a:pt x="361854" y="335940"/>
                  </a:moveTo>
                  <a:lnTo>
                    <a:pt x="327986" y="353391"/>
                  </a:lnTo>
                  <a:lnTo>
                    <a:pt x="332348" y="361858"/>
                  </a:lnTo>
                  <a:lnTo>
                    <a:pt x="366217" y="344407"/>
                  </a:lnTo>
                  <a:lnTo>
                    <a:pt x="361854" y="335940"/>
                  </a:lnTo>
                  <a:close/>
                </a:path>
                <a:path w="1018540" h="528320">
                  <a:moveTo>
                    <a:pt x="302585" y="366480"/>
                  </a:moveTo>
                  <a:lnTo>
                    <a:pt x="268716" y="383931"/>
                  </a:lnTo>
                  <a:lnTo>
                    <a:pt x="273079" y="392398"/>
                  </a:lnTo>
                  <a:lnTo>
                    <a:pt x="306947" y="374947"/>
                  </a:lnTo>
                  <a:lnTo>
                    <a:pt x="302585" y="366480"/>
                  </a:lnTo>
                  <a:close/>
                </a:path>
                <a:path w="1018540" h="528320">
                  <a:moveTo>
                    <a:pt x="243315" y="397019"/>
                  </a:moveTo>
                  <a:lnTo>
                    <a:pt x="209447" y="414470"/>
                  </a:lnTo>
                  <a:lnTo>
                    <a:pt x="213810" y="422937"/>
                  </a:lnTo>
                  <a:lnTo>
                    <a:pt x="247677" y="405486"/>
                  </a:lnTo>
                  <a:lnTo>
                    <a:pt x="243315" y="397019"/>
                  </a:lnTo>
                  <a:close/>
                </a:path>
                <a:path w="1018540" h="528320">
                  <a:moveTo>
                    <a:pt x="184045" y="427559"/>
                  </a:moveTo>
                  <a:lnTo>
                    <a:pt x="150177" y="445011"/>
                  </a:lnTo>
                  <a:lnTo>
                    <a:pt x="154541" y="453477"/>
                  </a:lnTo>
                  <a:lnTo>
                    <a:pt x="188409" y="436026"/>
                  </a:lnTo>
                  <a:lnTo>
                    <a:pt x="184045" y="427559"/>
                  </a:lnTo>
                  <a:close/>
                </a:path>
                <a:path w="1018540" h="528320">
                  <a:moveTo>
                    <a:pt x="124776" y="458099"/>
                  </a:moveTo>
                  <a:lnTo>
                    <a:pt x="90909" y="475551"/>
                  </a:lnTo>
                  <a:lnTo>
                    <a:pt x="95271" y="484018"/>
                  </a:lnTo>
                  <a:lnTo>
                    <a:pt x="129139" y="466566"/>
                  </a:lnTo>
                  <a:lnTo>
                    <a:pt x="124776" y="458099"/>
                  </a:lnTo>
                  <a:close/>
                </a:path>
                <a:path w="1018540" h="528320">
                  <a:moveTo>
                    <a:pt x="50284" y="458980"/>
                  </a:moveTo>
                  <a:lnTo>
                    <a:pt x="0" y="527752"/>
                  </a:lnTo>
                  <a:lnTo>
                    <a:pt x="85187" y="526717"/>
                  </a:lnTo>
                  <a:lnTo>
                    <a:pt x="72915" y="502899"/>
                  </a:lnTo>
                  <a:lnTo>
                    <a:pt x="58629" y="502899"/>
                  </a:lnTo>
                  <a:lnTo>
                    <a:pt x="54265" y="494432"/>
                  </a:lnTo>
                  <a:lnTo>
                    <a:pt x="65507" y="488640"/>
                  </a:lnTo>
                  <a:lnTo>
                    <a:pt x="50284" y="458980"/>
                  </a:lnTo>
                  <a:close/>
                </a:path>
                <a:path w="1018540" h="528320">
                  <a:moveTo>
                    <a:pt x="65507" y="488640"/>
                  </a:moveTo>
                  <a:lnTo>
                    <a:pt x="54265" y="494432"/>
                  </a:lnTo>
                  <a:lnTo>
                    <a:pt x="58629" y="502899"/>
                  </a:lnTo>
                  <a:lnTo>
                    <a:pt x="69870" y="497107"/>
                  </a:lnTo>
                  <a:lnTo>
                    <a:pt x="65507" y="488640"/>
                  </a:lnTo>
                  <a:close/>
                </a:path>
                <a:path w="1018540" h="528320">
                  <a:moveTo>
                    <a:pt x="65567" y="488640"/>
                  </a:moveTo>
                  <a:lnTo>
                    <a:pt x="69870" y="497107"/>
                  </a:lnTo>
                  <a:lnTo>
                    <a:pt x="58629" y="502899"/>
                  </a:lnTo>
                  <a:lnTo>
                    <a:pt x="72915" y="502899"/>
                  </a:lnTo>
                  <a:lnTo>
                    <a:pt x="65567" y="48864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9542460" y="2830186"/>
              <a:ext cx="537845" cy="814705"/>
            </a:xfrm>
            <a:custGeom>
              <a:avLst/>
              <a:gdLst/>
              <a:ahLst/>
              <a:cxnLst/>
              <a:rect l="l" t="t" r="r" b="b"/>
              <a:pathLst>
                <a:path w="537845" h="814704">
                  <a:moveTo>
                    <a:pt x="10887" y="719027"/>
                  </a:moveTo>
                  <a:lnTo>
                    <a:pt x="0" y="814250"/>
                  </a:lnTo>
                  <a:lnTo>
                    <a:pt x="82711" y="765825"/>
                  </a:lnTo>
                  <a:lnTo>
                    <a:pt x="77142" y="762196"/>
                  </a:lnTo>
                  <a:lnTo>
                    <a:pt x="50970" y="762196"/>
                  </a:lnTo>
                  <a:lnTo>
                    <a:pt x="27028" y="746597"/>
                  </a:lnTo>
                  <a:lnTo>
                    <a:pt x="34828" y="734626"/>
                  </a:lnTo>
                  <a:lnTo>
                    <a:pt x="10887" y="719027"/>
                  </a:lnTo>
                  <a:close/>
                </a:path>
                <a:path w="537845" h="814704">
                  <a:moveTo>
                    <a:pt x="34828" y="734626"/>
                  </a:moveTo>
                  <a:lnTo>
                    <a:pt x="27028" y="746597"/>
                  </a:lnTo>
                  <a:lnTo>
                    <a:pt x="50970" y="762196"/>
                  </a:lnTo>
                  <a:lnTo>
                    <a:pt x="58770" y="750225"/>
                  </a:lnTo>
                  <a:lnTo>
                    <a:pt x="34828" y="734626"/>
                  </a:lnTo>
                  <a:close/>
                </a:path>
                <a:path w="537845" h="814704">
                  <a:moveTo>
                    <a:pt x="58770" y="750225"/>
                  </a:moveTo>
                  <a:lnTo>
                    <a:pt x="50970" y="762196"/>
                  </a:lnTo>
                  <a:lnTo>
                    <a:pt x="77142" y="762196"/>
                  </a:lnTo>
                  <a:lnTo>
                    <a:pt x="58770" y="750225"/>
                  </a:lnTo>
                  <a:close/>
                </a:path>
                <a:path w="537845" h="814704">
                  <a:moveTo>
                    <a:pt x="513492" y="0"/>
                  </a:moveTo>
                  <a:lnTo>
                    <a:pt x="34828" y="734626"/>
                  </a:lnTo>
                  <a:lnTo>
                    <a:pt x="58770" y="750225"/>
                  </a:lnTo>
                  <a:lnTo>
                    <a:pt x="537434" y="15599"/>
                  </a:lnTo>
                  <a:lnTo>
                    <a:pt x="51349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0064135" y="2835102"/>
              <a:ext cx="529590" cy="694055"/>
            </a:xfrm>
            <a:custGeom>
              <a:avLst/>
              <a:gdLst/>
              <a:ahLst/>
              <a:cxnLst/>
              <a:rect l="l" t="t" r="r" b="b"/>
              <a:pathLst>
                <a:path w="529590" h="694054">
                  <a:moveTo>
                    <a:pt x="7579" y="0"/>
                  </a:moveTo>
                  <a:lnTo>
                    <a:pt x="0" y="5767"/>
                  </a:lnTo>
                  <a:lnTo>
                    <a:pt x="23070" y="36088"/>
                  </a:lnTo>
                  <a:lnTo>
                    <a:pt x="30651" y="30319"/>
                  </a:lnTo>
                  <a:lnTo>
                    <a:pt x="7579" y="0"/>
                  </a:lnTo>
                  <a:close/>
                </a:path>
                <a:path w="529590" h="694054">
                  <a:moveTo>
                    <a:pt x="47953" y="53060"/>
                  </a:moveTo>
                  <a:lnTo>
                    <a:pt x="40374" y="58827"/>
                  </a:lnTo>
                  <a:lnTo>
                    <a:pt x="63445" y="89148"/>
                  </a:lnTo>
                  <a:lnTo>
                    <a:pt x="71026" y="83380"/>
                  </a:lnTo>
                  <a:lnTo>
                    <a:pt x="47953" y="53060"/>
                  </a:lnTo>
                  <a:close/>
                </a:path>
                <a:path w="529590" h="694054">
                  <a:moveTo>
                    <a:pt x="88328" y="106121"/>
                  </a:moveTo>
                  <a:lnTo>
                    <a:pt x="80749" y="111888"/>
                  </a:lnTo>
                  <a:lnTo>
                    <a:pt x="103819" y="142209"/>
                  </a:lnTo>
                  <a:lnTo>
                    <a:pt x="111400" y="136441"/>
                  </a:lnTo>
                  <a:lnTo>
                    <a:pt x="88328" y="106121"/>
                  </a:lnTo>
                  <a:close/>
                </a:path>
                <a:path w="529590" h="694054">
                  <a:moveTo>
                    <a:pt x="128704" y="159181"/>
                  </a:moveTo>
                  <a:lnTo>
                    <a:pt x="121123" y="164950"/>
                  </a:lnTo>
                  <a:lnTo>
                    <a:pt x="144194" y="195270"/>
                  </a:lnTo>
                  <a:lnTo>
                    <a:pt x="151775" y="189501"/>
                  </a:lnTo>
                  <a:lnTo>
                    <a:pt x="128704" y="159181"/>
                  </a:lnTo>
                  <a:close/>
                </a:path>
                <a:path w="529590" h="694054">
                  <a:moveTo>
                    <a:pt x="169078" y="212242"/>
                  </a:moveTo>
                  <a:lnTo>
                    <a:pt x="161498" y="218010"/>
                  </a:lnTo>
                  <a:lnTo>
                    <a:pt x="184570" y="248330"/>
                  </a:lnTo>
                  <a:lnTo>
                    <a:pt x="192149" y="242562"/>
                  </a:lnTo>
                  <a:lnTo>
                    <a:pt x="169078" y="212242"/>
                  </a:lnTo>
                  <a:close/>
                </a:path>
                <a:path w="529590" h="694054">
                  <a:moveTo>
                    <a:pt x="209453" y="265302"/>
                  </a:moveTo>
                  <a:lnTo>
                    <a:pt x="201872" y="271071"/>
                  </a:lnTo>
                  <a:lnTo>
                    <a:pt x="224944" y="301391"/>
                  </a:lnTo>
                  <a:lnTo>
                    <a:pt x="232524" y="295622"/>
                  </a:lnTo>
                  <a:lnTo>
                    <a:pt x="209453" y="265302"/>
                  </a:lnTo>
                  <a:close/>
                </a:path>
                <a:path w="529590" h="694054">
                  <a:moveTo>
                    <a:pt x="249828" y="318363"/>
                  </a:moveTo>
                  <a:lnTo>
                    <a:pt x="242248" y="324131"/>
                  </a:lnTo>
                  <a:lnTo>
                    <a:pt x="265319" y="354451"/>
                  </a:lnTo>
                  <a:lnTo>
                    <a:pt x="272900" y="348683"/>
                  </a:lnTo>
                  <a:lnTo>
                    <a:pt x="249828" y="318363"/>
                  </a:lnTo>
                  <a:close/>
                </a:path>
                <a:path w="529590" h="694054">
                  <a:moveTo>
                    <a:pt x="290202" y="371424"/>
                  </a:moveTo>
                  <a:lnTo>
                    <a:pt x="282623" y="377192"/>
                  </a:lnTo>
                  <a:lnTo>
                    <a:pt x="305694" y="407512"/>
                  </a:lnTo>
                  <a:lnTo>
                    <a:pt x="313274" y="401744"/>
                  </a:lnTo>
                  <a:lnTo>
                    <a:pt x="290202" y="371424"/>
                  </a:lnTo>
                  <a:close/>
                </a:path>
                <a:path w="529590" h="694054">
                  <a:moveTo>
                    <a:pt x="330578" y="424484"/>
                  </a:moveTo>
                  <a:lnTo>
                    <a:pt x="322997" y="430253"/>
                  </a:lnTo>
                  <a:lnTo>
                    <a:pt x="346068" y="460573"/>
                  </a:lnTo>
                  <a:lnTo>
                    <a:pt x="353649" y="454804"/>
                  </a:lnTo>
                  <a:lnTo>
                    <a:pt x="330578" y="424484"/>
                  </a:lnTo>
                  <a:close/>
                </a:path>
                <a:path w="529590" h="694054">
                  <a:moveTo>
                    <a:pt x="370953" y="477545"/>
                  </a:moveTo>
                  <a:lnTo>
                    <a:pt x="363372" y="483313"/>
                  </a:lnTo>
                  <a:lnTo>
                    <a:pt x="386444" y="513633"/>
                  </a:lnTo>
                  <a:lnTo>
                    <a:pt x="394023" y="507865"/>
                  </a:lnTo>
                  <a:lnTo>
                    <a:pt x="370953" y="477545"/>
                  </a:lnTo>
                  <a:close/>
                </a:path>
                <a:path w="529590" h="694054">
                  <a:moveTo>
                    <a:pt x="411327" y="530605"/>
                  </a:moveTo>
                  <a:lnTo>
                    <a:pt x="403746" y="536374"/>
                  </a:lnTo>
                  <a:lnTo>
                    <a:pt x="426819" y="566694"/>
                  </a:lnTo>
                  <a:lnTo>
                    <a:pt x="434398" y="560925"/>
                  </a:lnTo>
                  <a:lnTo>
                    <a:pt x="411327" y="530605"/>
                  </a:lnTo>
                  <a:close/>
                </a:path>
                <a:path w="529590" h="694054">
                  <a:moveTo>
                    <a:pt x="513429" y="609734"/>
                  </a:moveTo>
                  <a:lnTo>
                    <a:pt x="452788" y="655877"/>
                  </a:lnTo>
                  <a:lnTo>
                    <a:pt x="529250" y="693446"/>
                  </a:lnTo>
                  <a:lnTo>
                    <a:pt x="520244" y="645796"/>
                  </a:lnTo>
                  <a:lnTo>
                    <a:pt x="487009" y="645796"/>
                  </a:lnTo>
                  <a:lnTo>
                    <a:pt x="484497" y="642495"/>
                  </a:lnTo>
                  <a:lnTo>
                    <a:pt x="492076" y="636727"/>
                  </a:lnTo>
                  <a:lnTo>
                    <a:pt x="518530" y="636727"/>
                  </a:lnTo>
                  <a:lnTo>
                    <a:pt x="513429" y="609734"/>
                  </a:lnTo>
                  <a:close/>
                </a:path>
                <a:path w="529590" h="694054">
                  <a:moveTo>
                    <a:pt x="492076" y="636727"/>
                  </a:moveTo>
                  <a:lnTo>
                    <a:pt x="484497" y="642495"/>
                  </a:lnTo>
                  <a:lnTo>
                    <a:pt x="487009" y="645796"/>
                  </a:lnTo>
                  <a:lnTo>
                    <a:pt x="494588" y="640027"/>
                  </a:lnTo>
                  <a:lnTo>
                    <a:pt x="492076" y="636727"/>
                  </a:lnTo>
                  <a:close/>
                </a:path>
                <a:path w="529590" h="694054">
                  <a:moveTo>
                    <a:pt x="518530" y="636727"/>
                  </a:moveTo>
                  <a:lnTo>
                    <a:pt x="492076" y="636727"/>
                  </a:lnTo>
                  <a:lnTo>
                    <a:pt x="494588" y="640027"/>
                  </a:lnTo>
                  <a:lnTo>
                    <a:pt x="487009" y="645796"/>
                  </a:lnTo>
                  <a:lnTo>
                    <a:pt x="520244" y="645796"/>
                  </a:lnTo>
                  <a:lnTo>
                    <a:pt x="518530" y="636727"/>
                  </a:lnTo>
                  <a:close/>
                </a:path>
                <a:path w="529590" h="694054">
                  <a:moveTo>
                    <a:pt x="451702" y="583666"/>
                  </a:moveTo>
                  <a:lnTo>
                    <a:pt x="444122" y="589434"/>
                  </a:lnTo>
                  <a:lnTo>
                    <a:pt x="467193" y="619754"/>
                  </a:lnTo>
                  <a:lnTo>
                    <a:pt x="474774" y="613986"/>
                  </a:lnTo>
                  <a:lnTo>
                    <a:pt x="451702" y="58366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9424985" y="3644436"/>
              <a:ext cx="292100" cy="287655"/>
            </a:xfrm>
            <a:custGeom>
              <a:avLst/>
              <a:gdLst/>
              <a:ahLst/>
              <a:cxnLst/>
              <a:rect l="l" t="t" r="r" b="b"/>
              <a:pathLst>
                <a:path w="292100" h="287654">
                  <a:moveTo>
                    <a:pt x="146050" y="0"/>
                  </a:moveTo>
                  <a:lnTo>
                    <a:pt x="99886" y="7324"/>
                  </a:lnTo>
                  <a:lnTo>
                    <a:pt x="59794" y="27719"/>
                  </a:lnTo>
                  <a:lnTo>
                    <a:pt x="28179" y="58819"/>
                  </a:lnTo>
                  <a:lnTo>
                    <a:pt x="7445" y="98258"/>
                  </a:lnTo>
                  <a:lnTo>
                    <a:pt x="0" y="143668"/>
                  </a:lnTo>
                  <a:lnTo>
                    <a:pt x="7445" y="189079"/>
                  </a:lnTo>
                  <a:lnTo>
                    <a:pt x="28179" y="228517"/>
                  </a:lnTo>
                  <a:lnTo>
                    <a:pt x="59794" y="259617"/>
                  </a:lnTo>
                  <a:lnTo>
                    <a:pt x="99886" y="280013"/>
                  </a:lnTo>
                  <a:lnTo>
                    <a:pt x="146050" y="287337"/>
                  </a:lnTo>
                  <a:lnTo>
                    <a:pt x="192213" y="280013"/>
                  </a:lnTo>
                  <a:lnTo>
                    <a:pt x="232305" y="259617"/>
                  </a:lnTo>
                  <a:lnTo>
                    <a:pt x="263920" y="228517"/>
                  </a:lnTo>
                  <a:lnTo>
                    <a:pt x="284654" y="189079"/>
                  </a:lnTo>
                  <a:lnTo>
                    <a:pt x="292100" y="143668"/>
                  </a:lnTo>
                  <a:lnTo>
                    <a:pt x="284654" y="98258"/>
                  </a:lnTo>
                  <a:lnTo>
                    <a:pt x="263920" y="58819"/>
                  </a:lnTo>
                  <a:lnTo>
                    <a:pt x="232305" y="27719"/>
                  </a:lnTo>
                  <a:lnTo>
                    <a:pt x="192213" y="7324"/>
                  </a:lnTo>
                  <a:lnTo>
                    <a:pt x="146050" y="0"/>
                  </a:lnTo>
                  <a:close/>
                </a:path>
              </a:pathLst>
            </a:custGeom>
            <a:solidFill>
              <a:srgbClr val="008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9424985" y="3644436"/>
              <a:ext cx="292100" cy="287655"/>
            </a:xfrm>
            <a:custGeom>
              <a:avLst/>
              <a:gdLst/>
              <a:ahLst/>
              <a:cxnLst/>
              <a:rect l="l" t="t" r="r" b="b"/>
              <a:pathLst>
                <a:path w="292100" h="287654">
                  <a:moveTo>
                    <a:pt x="0" y="143669"/>
                  </a:moveTo>
                  <a:lnTo>
                    <a:pt x="7445" y="98258"/>
                  </a:lnTo>
                  <a:lnTo>
                    <a:pt x="28179" y="58819"/>
                  </a:lnTo>
                  <a:lnTo>
                    <a:pt x="59794" y="27719"/>
                  </a:lnTo>
                  <a:lnTo>
                    <a:pt x="99886" y="7324"/>
                  </a:lnTo>
                  <a:lnTo>
                    <a:pt x="146050" y="0"/>
                  </a:lnTo>
                  <a:lnTo>
                    <a:pt x="192213" y="7324"/>
                  </a:lnTo>
                  <a:lnTo>
                    <a:pt x="232305" y="27719"/>
                  </a:lnTo>
                  <a:lnTo>
                    <a:pt x="263920" y="58819"/>
                  </a:lnTo>
                  <a:lnTo>
                    <a:pt x="284654" y="98258"/>
                  </a:lnTo>
                  <a:lnTo>
                    <a:pt x="292100" y="143669"/>
                  </a:lnTo>
                  <a:lnTo>
                    <a:pt x="284654" y="189079"/>
                  </a:lnTo>
                  <a:lnTo>
                    <a:pt x="263920" y="228518"/>
                  </a:lnTo>
                  <a:lnTo>
                    <a:pt x="232305" y="259618"/>
                  </a:lnTo>
                  <a:lnTo>
                    <a:pt x="192213" y="280013"/>
                  </a:lnTo>
                  <a:lnTo>
                    <a:pt x="146050" y="287338"/>
                  </a:lnTo>
                  <a:lnTo>
                    <a:pt x="99886" y="280013"/>
                  </a:lnTo>
                  <a:lnTo>
                    <a:pt x="59794" y="259618"/>
                  </a:lnTo>
                  <a:lnTo>
                    <a:pt x="28179" y="228518"/>
                  </a:lnTo>
                  <a:lnTo>
                    <a:pt x="7445" y="189079"/>
                  </a:lnTo>
                  <a:lnTo>
                    <a:pt x="0" y="143669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9102723" y="3928328"/>
              <a:ext cx="448309" cy="427355"/>
            </a:xfrm>
            <a:custGeom>
              <a:avLst/>
              <a:gdLst/>
              <a:ahLst/>
              <a:cxnLst/>
              <a:rect l="l" t="t" r="r" b="b"/>
              <a:pathLst>
                <a:path w="448309" h="427354">
                  <a:moveTo>
                    <a:pt x="441213" y="0"/>
                  </a:moveTo>
                  <a:lnTo>
                    <a:pt x="413640" y="26292"/>
                  </a:lnTo>
                  <a:lnTo>
                    <a:pt x="420213" y="33186"/>
                  </a:lnTo>
                  <a:lnTo>
                    <a:pt x="447786" y="6893"/>
                  </a:lnTo>
                  <a:lnTo>
                    <a:pt x="441213" y="0"/>
                  </a:lnTo>
                  <a:close/>
                </a:path>
                <a:path w="448309" h="427354">
                  <a:moveTo>
                    <a:pt x="392959" y="46012"/>
                  </a:moveTo>
                  <a:lnTo>
                    <a:pt x="365386" y="72306"/>
                  </a:lnTo>
                  <a:lnTo>
                    <a:pt x="371960" y="79198"/>
                  </a:lnTo>
                  <a:lnTo>
                    <a:pt x="399533" y="52905"/>
                  </a:lnTo>
                  <a:lnTo>
                    <a:pt x="392959" y="46012"/>
                  </a:lnTo>
                  <a:close/>
                </a:path>
                <a:path w="448309" h="427354">
                  <a:moveTo>
                    <a:pt x="344707" y="92025"/>
                  </a:moveTo>
                  <a:lnTo>
                    <a:pt x="317132" y="118318"/>
                  </a:lnTo>
                  <a:lnTo>
                    <a:pt x="323706" y="125211"/>
                  </a:lnTo>
                  <a:lnTo>
                    <a:pt x="351279" y="98919"/>
                  </a:lnTo>
                  <a:lnTo>
                    <a:pt x="344707" y="92025"/>
                  </a:lnTo>
                  <a:close/>
                </a:path>
                <a:path w="448309" h="427354">
                  <a:moveTo>
                    <a:pt x="296453" y="138038"/>
                  </a:moveTo>
                  <a:lnTo>
                    <a:pt x="268880" y="164331"/>
                  </a:lnTo>
                  <a:lnTo>
                    <a:pt x="275454" y="171225"/>
                  </a:lnTo>
                  <a:lnTo>
                    <a:pt x="303027" y="144931"/>
                  </a:lnTo>
                  <a:lnTo>
                    <a:pt x="296453" y="138038"/>
                  </a:lnTo>
                  <a:close/>
                </a:path>
                <a:path w="448309" h="427354">
                  <a:moveTo>
                    <a:pt x="248199" y="184050"/>
                  </a:moveTo>
                  <a:lnTo>
                    <a:pt x="220626" y="210343"/>
                  </a:lnTo>
                  <a:lnTo>
                    <a:pt x="227200" y="217237"/>
                  </a:lnTo>
                  <a:lnTo>
                    <a:pt x="254773" y="190944"/>
                  </a:lnTo>
                  <a:lnTo>
                    <a:pt x="248199" y="184050"/>
                  </a:lnTo>
                  <a:close/>
                </a:path>
                <a:path w="448309" h="427354">
                  <a:moveTo>
                    <a:pt x="199947" y="230064"/>
                  </a:moveTo>
                  <a:lnTo>
                    <a:pt x="172373" y="256357"/>
                  </a:lnTo>
                  <a:lnTo>
                    <a:pt x="178946" y="263250"/>
                  </a:lnTo>
                  <a:lnTo>
                    <a:pt x="206519" y="236956"/>
                  </a:lnTo>
                  <a:lnTo>
                    <a:pt x="199947" y="230064"/>
                  </a:lnTo>
                  <a:close/>
                </a:path>
                <a:path w="448309" h="427354">
                  <a:moveTo>
                    <a:pt x="151693" y="276076"/>
                  </a:moveTo>
                  <a:lnTo>
                    <a:pt x="124120" y="302369"/>
                  </a:lnTo>
                  <a:lnTo>
                    <a:pt x="130694" y="309262"/>
                  </a:lnTo>
                  <a:lnTo>
                    <a:pt x="158267" y="282969"/>
                  </a:lnTo>
                  <a:lnTo>
                    <a:pt x="151693" y="276076"/>
                  </a:lnTo>
                  <a:close/>
                </a:path>
                <a:path w="448309" h="427354">
                  <a:moveTo>
                    <a:pt x="28853" y="347149"/>
                  </a:moveTo>
                  <a:lnTo>
                    <a:pt x="0" y="427308"/>
                  </a:lnTo>
                  <a:lnTo>
                    <a:pt x="81440" y="402295"/>
                  </a:lnTo>
                  <a:lnTo>
                    <a:pt x="66790" y="386933"/>
                  </a:lnTo>
                  <a:lnTo>
                    <a:pt x="49241" y="386933"/>
                  </a:lnTo>
                  <a:lnTo>
                    <a:pt x="42668" y="380039"/>
                  </a:lnTo>
                  <a:lnTo>
                    <a:pt x="51859" y="371275"/>
                  </a:lnTo>
                  <a:lnTo>
                    <a:pt x="28853" y="347149"/>
                  </a:lnTo>
                  <a:close/>
                </a:path>
                <a:path w="448309" h="427354">
                  <a:moveTo>
                    <a:pt x="51859" y="371275"/>
                  </a:moveTo>
                  <a:lnTo>
                    <a:pt x="42668" y="380039"/>
                  </a:lnTo>
                  <a:lnTo>
                    <a:pt x="49241" y="386933"/>
                  </a:lnTo>
                  <a:lnTo>
                    <a:pt x="58432" y="378168"/>
                  </a:lnTo>
                  <a:lnTo>
                    <a:pt x="51859" y="371275"/>
                  </a:lnTo>
                  <a:close/>
                </a:path>
                <a:path w="448309" h="427354">
                  <a:moveTo>
                    <a:pt x="58432" y="378168"/>
                  </a:moveTo>
                  <a:lnTo>
                    <a:pt x="49241" y="386933"/>
                  </a:lnTo>
                  <a:lnTo>
                    <a:pt x="66790" y="386933"/>
                  </a:lnTo>
                  <a:lnTo>
                    <a:pt x="58432" y="378168"/>
                  </a:lnTo>
                  <a:close/>
                </a:path>
                <a:path w="448309" h="427354">
                  <a:moveTo>
                    <a:pt x="55187" y="368101"/>
                  </a:moveTo>
                  <a:lnTo>
                    <a:pt x="51859" y="371275"/>
                  </a:lnTo>
                  <a:lnTo>
                    <a:pt x="58432" y="378168"/>
                  </a:lnTo>
                  <a:lnTo>
                    <a:pt x="61760" y="374995"/>
                  </a:lnTo>
                  <a:lnTo>
                    <a:pt x="55187" y="368101"/>
                  </a:lnTo>
                  <a:close/>
                </a:path>
                <a:path w="448309" h="427354">
                  <a:moveTo>
                    <a:pt x="103440" y="322089"/>
                  </a:moveTo>
                  <a:lnTo>
                    <a:pt x="75867" y="348382"/>
                  </a:lnTo>
                  <a:lnTo>
                    <a:pt x="82440" y="355276"/>
                  </a:lnTo>
                  <a:lnTo>
                    <a:pt x="110013" y="328983"/>
                  </a:lnTo>
                  <a:lnTo>
                    <a:pt x="103440" y="32208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9545086" y="3927519"/>
              <a:ext cx="548640" cy="279400"/>
            </a:xfrm>
            <a:custGeom>
              <a:avLst/>
              <a:gdLst/>
              <a:ahLst/>
              <a:cxnLst/>
              <a:rect l="l" t="t" r="r" b="b"/>
              <a:pathLst>
                <a:path w="548640" h="279400">
                  <a:moveTo>
                    <a:pt x="4278" y="0"/>
                  </a:moveTo>
                  <a:lnTo>
                    <a:pt x="0" y="8508"/>
                  </a:lnTo>
                  <a:lnTo>
                    <a:pt x="34037" y="25627"/>
                  </a:lnTo>
                  <a:lnTo>
                    <a:pt x="38317" y="17118"/>
                  </a:lnTo>
                  <a:lnTo>
                    <a:pt x="4278" y="0"/>
                  </a:lnTo>
                  <a:close/>
                </a:path>
                <a:path w="548640" h="279400">
                  <a:moveTo>
                    <a:pt x="63845" y="29956"/>
                  </a:moveTo>
                  <a:lnTo>
                    <a:pt x="59566" y="38465"/>
                  </a:lnTo>
                  <a:lnTo>
                    <a:pt x="93604" y="55584"/>
                  </a:lnTo>
                  <a:lnTo>
                    <a:pt x="97883" y="47073"/>
                  </a:lnTo>
                  <a:lnTo>
                    <a:pt x="63845" y="29956"/>
                  </a:lnTo>
                  <a:close/>
                </a:path>
                <a:path w="548640" h="279400">
                  <a:moveTo>
                    <a:pt x="123412" y="59912"/>
                  </a:moveTo>
                  <a:lnTo>
                    <a:pt x="119132" y="68422"/>
                  </a:lnTo>
                  <a:lnTo>
                    <a:pt x="153170" y="85539"/>
                  </a:lnTo>
                  <a:lnTo>
                    <a:pt x="157450" y="77030"/>
                  </a:lnTo>
                  <a:lnTo>
                    <a:pt x="123412" y="59912"/>
                  </a:lnTo>
                  <a:close/>
                </a:path>
                <a:path w="548640" h="279400">
                  <a:moveTo>
                    <a:pt x="182979" y="89869"/>
                  </a:moveTo>
                  <a:lnTo>
                    <a:pt x="178699" y="98378"/>
                  </a:lnTo>
                  <a:lnTo>
                    <a:pt x="212737" y="115496"/>
                  </a:lnTo>
                  <a:lnTo>
                    <a:pt x="217016" y="106987"/>
                  </a:lnTo>
                  <a:lnTo>
                    <a:pt x="182979" y="89869"/>
                  </a:lnTo>
                  <a:close/>
                </a:path>
                <a:path w="548640" h="279400">
                  <a:moveTo>
                    <a:pt x="242544" y="119825"/>
                  </a:moveTo>
                  <a:lnTo>
                    <a:pt x="238265" y="128334"/>
                  </a:lnTo>
                  <a:lnTo>
                    <a:pt x="272303" y="145453"/>
                  </a:lnTo>
                  <a:lnTo>
                    <a:pt x="276583" y="136942"/>
                  </a:lnTo>
                  <a:lnTo>
                    <a:pt x="242544" y="119825"/>
                  </a:lnTo>
                  <a:close/>
                </a:path>
                <a:path w="548640" h="279400">
                  <a:moveTo>
                    <a:pt x="302111" y="149782"/>
                  </a:moveTo>
                  <a:lnTo>
                    <a:pt x="297832" y="158291"/>
                  </a:lnTo>
                  <a:lnTo>
                    <a:pt x="331870" y="175409"/>
                  </a:lnTo>
                  <a:lnTo>
                    <a:pt x="336149" y="166899"/>
                  </a:lnTo>
                  <a:lnTo>
                    <a:pt x="302111" y="149782"/>
                  </a:lnTo>
                  <a:close/>
                </a:path>
                <a:path w="548640" h="279400">
                  <a:moveTo>
                    <a:pt x="361678" y="179738"/>
                  </a:moveTo>
                  <a:lnTo>
                    <a:pt x="357398" y="188248"/>
                  </a:lnTo>
                  <a:lnTo>
                    <a:pt x="391436" y="205365"/>
                  </a:lnTo>
                  <a:lnTo>
                    <a:pt x="395716" y="196856"/>
                  </a:lnTo>
                  <a:lnTo>
                    <a:pt x="361678" y="179738"/>
                  </a:lnTo>
                  <a:close/>
                </a:path>
                <a:path w="548640" h="279400">
                  <a:moveTo>
                    <a:pt x="421245" y="209694"/>
                  </a:moveTo>
                  <a:lnTo>
                    <a:pt x="416965" y="218203"/>
                  </a:lnTo>
                  <a:lnTo>
                    <a:pt x="451003" y="235322"/>
                  </a:lnTo>
                  <a:lnTo>
                    <a:pt x="455282" y="226813"/>
                  </a:lnTo>
                  <a:lnTo>
                    <a:pt x="421245" y="209694"/>
                  </a:lnTo>
                  <a:close/>
                </a:path>
                <a:path w="548640" h="279400">
                  <a:moveTo>
                    <a:pt x="478022" y="248910"/>
                  </a:moveTo>
                  <a:lnTo>
                    <a:pt x="463044" y="278693"/>
                  </a:lnTo>
                  <a:lnTo>
                    <a:pt x="548238" y="278891"/>
                  </a:lnTo>
                  <a:lnTo>
                    <a:pt x="530119" y="254615"/>
                  </a:lnTo>
                  <a:lnTo>
                    <a:pt x="489369" y="254615"/>
                  </a:lnTo>
                  <a:lnTo>
                    <a:pt x="478022" y="248910"/>
                  </a:lnTo>
                  <a:close/>
                </a:path>
                <a:path w="548640" h="279400">
                  <a:moveTo>
                    <a:pt x="482302" y="240401"/>
                  </a:moveTo>
                  <a:lnTo>
                    <a:pt x="478022" y="248910"/>
                  </a:lnTo>
                  <a:lnTo>
                    <a:pt x="489369" y="254615"/>
                  </a:lnTo>
                  <a:lnTo>
                    <a:pt x="493647" y="246106"/>
                  </a:lnTo>
                  <a:lnTo>
                    <a:pt x="482302" y="240401"/>
                  </a:lnTo>
                  <a:close/>
                </a:path>
                <a:path w="548640" h="279400">
                  <a:moveTo>
                    <a:pt x="497279" y="210618"/>
                  </a:moveTo>
                  <a:lnTo>
                    <a:pt x="482302" y="240401"/>
                  </a:lnTo>
                  <a:lnTo>
                    <a:pt x="493647" y="246106"/>
                  </a:lnTo>
                  <a:lnTo>
                    <a:pt x="489369" y="254615"/>
                  </a:lnTo>
                  <a:lnTo>
                    <a:pt x="530119" y="254615"/>
                  </a:lnTo>
                  <a:lnTo>
                    <a:pt x="497279" y="210618"/>
                  </a:lnTo>
                  <a:close/>
                </a:path>
                <a:path w="548640" h="279400">
                  <a:moveTo>
                    <a:pt x="480811" y="239651"/>
                  </a:moveTo>
                  <a:lnTo>
                    <a:pt x="476531" y="248160"/>
                  </a:lnTo>
                  <a:lnTo>
                    <a:pt x="478022" y="248910"/>
                  </a:lnTo>
                  <a:lnTo>
                    <a:pt x="482302" y="240401"/>
                  </a:lnTo>
                  <a:lnTo>
                    <a:pt x="480811" y="23965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9105900" y="3929607"/>
              <a:ext cx="445770" cy="866140"/>
            </a:xfrm>
            <a:custGeom>
              <a:avLst/>
              <a:gdLst/>
              <a:ahLst/>
              <a:cxnLst/>
              <a:rect l="l" t="t" r="r" b="b"/>
              <a:pathLst>
                <a:path w="445770" h="866139">
                  <a:moveTo>
                    <a:pt x="437084" y="0"/>
                  </a:moveTo>
                  <a:lnTo>
                    <a:pt x="419746" y="33926"/>
                  </a:lnTo>
                  <a:lnTo>
                    <a:pt x="428228" y="38260"/>
                  </a:lnTo>
                  <a:lnTo>
                    <a:pt x="445565" y="4334"/>
                  </a:lnTo>
                  <a:lnTo>
                    <a:pt x="437084" y="0"/>
                  </a:lnTo>
                  <a:close/>
                </a:path>
                <a:path w="445770" h="866139">
                  <a:moveTo>
                    <a:pt x="406742" y="59371"/>
                  </a:moveTo>
                  <a:lnTo>
                    <a:pt x="389406" y="93298"/>
                  </a:lnTo>
                  <a:lnTo>
                    <a:pt x="397887" y="97632"/>
                  </a:lnTo>
                  <a:lnTo>
                    <a:pt x="415225" y="63705"/>
                  </a:lnTo>
                  <a:lnTo>
                    <a:pt x="406742" y="59371"/>
                  </a:lnTo>
                  <a:close/>
                </a:path>
                <a:path w="445770" h="866139">
                  <a:moveTo>
                    <a:pt x="376402" y="118742"/>
                  </a:moveTo>
                  <a:lnTo>
                    <a:pt x="359065" y="152669"/>
                  </a:lnTo>
                  <a:lnTo>
                    <a:pt x="367546" y="157003"/>
                  </a:lnTo>
                  <a:lnTo>
                    <a:pt x="384884" y="123076"/>
                  </a:lnTo>
                  <a:lnTo>
                    <a:pt x="376402" y="118742"/>
                  </a:lnTo>
                  <a:close/>
                </a:path>
                <a:path w="445770" h="866139">
                  <a:moveTo>
                    <a:pt x="346062" y="178114"/>
                  </a:moveTo>
                  <a:lnTo>
                    <a:pt x="328724" y="212041"/>
                  </a:lnTo>
                  <a:lnTo>
                    <a:pt x="337206" y="216376"/>
                  </a:lnTo>
                  <a:lnTo>
                    <a:pt x="354543" y="182449"/>
                  </a:lnTo>
                  <a:lnTo>
                    <a:pt x="346062" y="178114"/>
                  </a:lnTo>
                  <a:close/>
                </a:path>
                <a:path w="445770" h="866139">
                  <a:moveTo>
                    <a:pt x="315722" y="237486"/>
                  </a:moveTo>
                  <a:lnTo>
                    <a:pt x="298383" y="271412"/>
                  </a:lnTo>
                  <a:lnTo>
                    <a:pt x="306865" y="275747"/>
                  </a:lnTo>
                  <a:lnTo>
                    <a:pt x="324203" y="241820"/>
                  </a:lnTo>
                  <a:lnTo>
                    <a:pt x="315722" y="237486"/>
                  </a:lnTo>
                  <a:close/>
                </a:path>
                <a:path w="445770" h="866139">
                  <a:moveTo>
                    <a:pt x="285380" y="296857"/>
                  </a:moveTo>
                  <a:lnTo>
                    <a:pt x="268043" y="330784"/>
                  </a:lnTo>
                  <a:lnTo>
                    <a:pt x="276524" y="335118"/>
                  </a:lnTo>
                  <a:lnTo>
                    <a:pt x="293862" y="301191"/>
                  </a:lnTo>
                  <a:lnTo>
                    <a:pt x="285380" y="296857"/>
                  </a:lnTo>
                  <a:close/>
                </a:path>
                <a:path w="445770" h="866139">
                  <a:moveTo>
                    <a:pt x="255040" y="356229"/>
                  </a:moveTo>
                  <a:lnTo>
                    <a:pt x="237702" y="390156"/>
                  </a:lnTo>
                  <a:lnTo>
                    <a:pt x="246184" y="394491"/>
                  </a:lnTo>
                  <a:lnTo>
                    <a:pt x="263521" y="360564"/>
                  </a:lnTo>
                  <a:lnTo>
                    <a:pt x="255040" y="356229"/>
                  </a:lnTo>
                  <a:close/>
                </a:path>
                <a:path w="445770" h="866139">
                  <a:moveTo>
                    <a:pt x="224699" y="415601"/>
                  </a:moveTo>
                  <a:lnTo>
                    <a:pt x="207361" y="449527"/>
                  </a:lnTo>
                  <a:lnTo>
                    <a:pt x="215844" y="453862"/>
                  </a:lnTo>
                  <a:lnTo>
                    <a:pt x="233180" y="419935"/>
                  </a:lnTo>
                  <a:lnTo>
                    <a:pt x="224699" y="415601"/>
                  </a:lnTo>
                  <a:close/>
                </a:path>
                <a:path w="445770" h="866139">
                  <a:moveTo>
                    <a:pt x="194358" y="474973"/>
                  </a:moveTo>
                  <a:lnTo>
                    <a:pt x="177021" y="508899"/>
                  </a:lnTo>
                  <a:lnTo>
                    <a:pt x="185502" y="513233"/>
                  </a:lnTo>
                  <a:lnTo>
                    <a:pt x="202840" y="479306"/>
                  </a:lnTo>
                  <a:lnTo>
                    <a:pt x="194358" y="474973"/>
                  </a:lnTo>
                  <a:close/>
                </a:path>
                <a:path w="445770" h="866139">
                  <a:moveTo>
                    <a:pt x="164017" y="534344"/>
                  </a:moveTo>
                  <a:lnTo>
                    <a:pt x="146679" y="568271"/>
                  </a:lnTo>
                  <a:lnTo>
                    <a:pt x="155162" y="572606"/>
                  </a:lnTo>
                  <a:lnTo>
                    <a:pt x="172500" y="538679"/>
                  </a:lnTo>
                  <a:lnTo>
                    <a:pt x="164017" y="534344"/>
                  </a:lnTo>
                  <a:close/>
                </a:path>
                <a:path w="445770" h="866139">
                  <a:moveTo>
                    <a:pt x="133677" y="593716"/>
                  </a:moveTo>
                  <a:lnTo>
                    <a:pt x="116339" y="627642"/>
                  </a:lnTo>
                  <a:lnTo>
                    <a:pt x="124821" y="631977"/>
                  </a:lnTo>
                  <a:lnTo>
                    <a:pt x="142158" y="598050"/>
                  </a:lnTo>
                  <a:lnTo>
                    <a:pt x="133677" y="593716"/>
                  </a:lnTo>
                  <a:close/>
                </a:path>
                <a:path w="445770" h="866139">
                  <a:moveTo>
                    <a:pt x="103336" y="653088"/>
                  </a:moveTo>
                  <a:lnTo>
                    <a:pt x="85999" y="687015"/>
                  </a:lnTo>
                  <a:lnTo>
                    <a:pt x="94480" y="691348"/>
                  </a:lnTo>
                  <a:lnTo>
                    <a:pt x="111818" y="657423"/>
                  </a:lnTo>
                  <a:lnTo>
                    <a:pt x="103336" y="653088"/>
                  </a:lnTo>
                  <a:close/>
                </a:path>
                <a:path w="445770" h="866139">
                  <a:moveTo>
                    <a:pt x="72995" y="712459"/>
                  </a:moveTo>
                  <a:lnTo>
                    <a:pt x="55659" y="746386"/>
                  </a:lnTo>
                  <a:lnTo>
                    <a:pt x="64140" y="750721"/>
                  </a:lnTo>
                  <a:lnTo>
                    <a:pt x="81478" y="716794"/>
                  </a:lnTo>
                  <a:lnTo>
                    <a:pt x="72995" y="712459"/>
                  </a:lnTo>
                  <a:close/>
                </a:path>
                <a:path w="445770" h="866139">
                  <a:moveTo>
                    <a:pt x="748" y="780576"/>
                  </a:moveTo>
                  <a:lnTo>
                    <a:pt x="0" y="865766"/>
                  </a:lnTo>
                  <a:lnTo>
                    <a:pt x="68601" y="815251"/>
                  </a:lnTo>
                  <a:lnTo>
                    <a:pt x="58506" y="810092"/>
                  </a:lnTo>
                  <a:lnTo>
                    <a:pt x="33799" y="810092"/>
                  </a:lnTo>
                  <a:lnTo>
                    <a:pt x="25317" y="805757"/>
                  </a:lnTo>
                  <a:lnTo>
                    <a:pt x="30433" y="795746"/>
                  </a:lnTo>
                  <a:lnTo>
                    <a:pt x="748" y="780576"/>
                  </a:lnTo>
                  <a:close/>
                </a:path>
                <a:path w="445770" h="866139">
                  <a:moveTo>
                    <a:pt x="30433" y="795746"/>
                  </a:moveTo>
                  <a:lnTo>
                    <a:pt x="25317" y="805757"/>
                  </a:lnTo>
                  <a:lnTo>
                    <a:pt x="33799" y="810092"/>
                  </a:lnTo>
                  <a:lnTo>
                    <a:pt x="38915" y="800080"/>
                  </a:lnTo>
                  <a:lnTo>
                    <a:pt x="30433" y="795746"/>
                  </a:lnTo>
                  <a:close/>
                </a:path>
                <a:path w="445770" h="866139">
                  <a:moveTo>
                    <a:pt x="38915" y="800080"/>
                  </a:moveTo>
                  <a:lnTo>
                    <a:pt x="33799" y="810092"/>
                  </a:lnTo>
                  <a:lnTo>
                    <a:pt x="58506" y="810092"/>
                  </a:lnTo>
                  <a:lnTo>
                    <a:pt x="38915" y="800080"/>
                  </a:lnTo>
                  <a:close/>
                </a:path>
                <a:path w="445770" h="866139">
                  <a:moveTo>
                    <a:pt x="42655" y="771831"/>
                  </a:moveTo>
                  <a:lnTo>
                    <a:pt x="30433" y="795746"/>
                  </a:lnTo>
                  <a:lnTo>
                    <a:pt x="38915" y="800080"/>
                  </a:lnTo>
                  <a:lnTo>
                    <a:pt x="51136" y="776165"/>
                  </a:lnTo>
                  <a:lnTo>
                    <a:pt x="42655" y="77183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9534399" y="3925478"/>
              <a:ext cx="437515" cy="869950"/>
            </a:xfrm>
            <a:custGeom>
              <a:avLst/>
              <a:gdLst/>
              <a:ahLst/>
              <a:cxnLst/>
              <a:rect l="l" t="t" r="r" b="b"/>
              <a:pathLst>
                <a:path w="437515" h="869950">
                  <a:moveTo>
                    <a:pt x="386091" y="799234"/>
                  </a:moveTo>
                  <a:lnTo>
                    <a:pt x="360439" y="811824"/>
                  </a:lnTo>
                  <a:lnTo>
                    <a:pt x="436688" y="869895"/>
                  </a:lnTo>
                  <a:lnTo>
                    <a:pt x="437115" y="812060"/>
                  </a:lnTo>
                  <a:lnTo>
                    <a:pt x="392386" y="812060"/>
                  </a:lnTo>
                  <a:lnTo>
                    <a:pt x="386091" y="799234"/>
                  </a:lnTo>
                  <a:close/>
                </a:path>
                <a:path w="437515" h="869950">
                  <a:moveTo>
                    <a:pt x="411743" y="786645"/>
                  </a:moveTo>
                  <a:lnTo>
                    <a:pt x="386091" y="799234"/>
                  </a:lnTo>
                  <a:lnTo>
                    <a:pt x="392386" y="812060"/>
                  </a:lnTo>
                  <a:lnTo>
                    <a:pt x="418038" y="799471"/>
                  </a:lnTo>
                  <a:lnTo>
                    <a:pt x="411743" y="786645"/>
                  </a:lnTo>
                  <a:close/>
                </a:path>
                <a:path w="437515" h="869950">
                  <a:moveTo>
                    <a:pt x="437395" y="774054"/>
                  </a:moveTo>
                  <a:lnTo>
                    <a:pt x="411743" y="786645"/>
                  </a:lnTo>
                  <a:lnTo>
                    <a:pt x="418038" y="799471"/>
                  </a:lnTo>
                  <a:lnTo>
                    <a:pt x="392386" y="812060"/>
                  </a:lnTo>
                  <a:lnTo>
                    <a:pt x="437115" y="812060"/>
                  </a:lnTo>
                  <a:lnTo>
                    <a:pt x="437395" y="774054"/>
                  </a:lnTo>
                  <a:close/>
                </a:path>
                <a:path w="437515" h="869950">
                  <a:moveTo>
                    <a:pt x="25651" y="0"/>
                  </a:moveTo>
                  <a:lnTo>
                    <a:pt x="0" y="12590"/>
                  </a:lnTo>
                  <a:lnTo>
                    <a:pt x="386091" y="799234"/>
                  </a:lnTo>
                  <a:lnTo>
                    <a:pt x="411743" y="786645"/>
                  </a:lnTo>
                  <a:lnTo>
                    <a:pt x="25651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 txBox="1"/>
            <p:nvPr/>
          </p:nvSpPr>
          <p:spPr>
            <a:xfrm>
              <a:off x="9913301" y="3112008"/>
              <a:ext cx="135255" cy="30289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ct val="100000"/>
                </a:lnSpc>
              </a:pPr>
              <a:r>
                <a:rPr sz="1800" dirty="0">
                  <a:latin typeface="Calibri"/>
                  <a:cs typeface="Calibri"/>
                </a:rPr>
                <a:t>a</a:t>
              </a:r>
              <a:endParaRPr sz="1800">
                <a:latin typeface="Calibri"/>
                <a:cs typeface="Calibri"/>
              </a:endParaRPr>
            </a:p>
          </p:txBody>
        </p:sp>
        <p:sp>
          <p:nvSpPr>
            <p:cNvPr id="23" name="object 23"/>
            <p:cNvSpPr txBox="1"/>
            <p:nvPr/>
          </p:nvSpPr>
          <p:spPr>
            <a:xfrm>
              <a:off x="10322876" y="2581655"/>
              <a:ext cx="114935" cy="30289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ct val="100000"/>
                </a:lnSpc>
              </a:pPr>
              <a:r>
                <a:rPr sz="1800" dirty="0">
                  <a:solidFill>
                    <a:srgbClr val="0000FF"/>
                  </a:solidFill>
                  <a:latin typeface="Calibri"/>
                  <a:cs typeface="Calibri"/>
                </a:rPr>
                <a:t>s</a:t>
              </a:r>
              <a:endParaRPr sz="1800">
                <a:latin typeface="Calibri"/>
                <a:cs typeface="Calibri"/>
              </a:endParaRPr>
            </a:p>
          </p:txBody>
        </p:sp>
        <p:sp>
          <p:nvSpPr>
            <p:cNvPr id="24" name="object 24"/>
            <p:cNvSpPr txBox="1"/>
            <p:nvPr/>
          </p:nvSpPr>
          <p:spPr>
            <a:xfrm>
              <a:off x="9795827" y="3678935"/>
              <a:ext cx="333375" cy="30289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ct val="100000"/>
                </a:lnSpc>
              </a:pPr>
              <a:r>
                <a:rPr sz="1800" spc="-5" dirty="0">
                  <a:solidFill>
                    <a:srgbClr val="008000"/>
                  </a:solidFill>
                  <a:latin typeface="Calibri"/>
                  <a:cs typeface="Calibri"/>
                </a:rPr>
                <a:t>s,</a:t>
              </a:r>
              <a:r>
                <a:rPr sz="1800" spc="-90" dirty="0">
                  <a:solidFill>
                    <a:srgbClr val="008000"/>
                  </a:solidFill>
                  <a:latin typeface="Calibri"/>
                  <a:cs typeface="Calibri"/>
                </a:rPr>
                <a:t> </a:t>
              </a:r>
              <a:r>
                <a:rPr sz="1800" dirty="0">
                  <a:solidFill>
                    <a:srgbClr val="008000"/>
                  </a:solidFill>
                  <a:latin typeface="Calibri"/>
                  <a:cs typeface="Calibri"/>
                </a:rPr>
                <a:t>a</a:t>
              </a:r>
              <a:endParaRPr sz="1800">
                <a:latin typeface="Calibri"/>
                <a:cs typeface="Calibri"/>
              </a:endParaRPr>
            </a:p>
          </p:txBody>
        </p:sp>
        <p:sp>
          <p:nvSpPr>
            <p:cNvPr id="25" name="object 25"/>
            <p:cNvSpPr/>
            <p:nvPr/>
          </p:nvSpPr>
          <p:spPr>
            <a:xfrm>
              <a:off x="9912348" y="5084298"/>
              <a:ext cx="76200" cy="560070"/>
            </a:xfrm>
            <a:custGeom>
              <a:avLst/>
              <a:gdLst/>
              <a:ahLst/>
              <a:cxnLst/>
              <a:rect l="l" t="t" r="r" b="b"/>
              <a:pathLst>
                <a:path w="76200" h="560070">
                  <a:moveTo>
                    <a:pt x="42861" y="0"/>
                  </a:moveTo>
                  <a:lnTo>
                    <a:pt x="33336" y="0"/>
                  </a:lnTo>
                  <a:lnTo>
                    <a:pt x="33337" y="38100"/>
                  </a:lnTo>
                  <a:lnTo>
                    <a:pt x="42862" y="38100"/>
                  </a:lnTo>
                  <a:lnTo>
                    <a:pt x="42861" y="0"/>
                  </a:lnTo>
                  <a:close/>
                </a:path>
                <a:path w="76200" h="560070">
                  <a:moveTo>
                    <a:pt x="42862" y="66675"/>
                  </a:moveTo>
                  <a:lnTo>
                    <a:pt x="33337" y="66675"/>
                  </a:lnTo>
                  <a:lnTo>
                    <a:pt x="33337" y="104775"/>
                  </a:lnTo>
                  <a:lnTo>
                    <a:pt x="42862" y="104775"/>
                  </a:lnTo>
                  <a:lnTo>
                    <a:pt x="42862" y="66675"/>
                  </a:lnTo>
                  <a:close/>
                </a:path>
                <a:path w="76200" h="560070">
                  <a:moveTo>
                    <a:pt x="42862" y="133350"/>
                  </a:moveTo>
                  <a:lnTo>
                    <a:pt x="33337" y="133350"/>
                  </a:lnTo>
                  <a:lnTo>
                    <a:pt x="33337" y="171449"/>
                  </a:lnTo>
                  <a:lnTo>
                    <a:pt x="42862" y="171449"/>
                  </a:lnTo>
                  <a:lnTo>
                    <a:pt x="42862" y="133350"/>
                  </a:lnTo>
                  <a:close/>
                </a:path>
                <a:path w="76200" h="560070">
                  <a:moveTo>
                    <a:pt x="42862" y="200024"/>
                  </a:moveTo>
                  <a:lnTo>
                    <a:pt x="33337" y="200024"/>
                  </a:lnTo>
                  <a:lnTo>
                    <a:pt x="33337" y="238124"/>
                  </a:lnTo>
                  <a:lnTo>
                    <a:pt x="42862" y="238124"/>
                  </a:lnTo>
                  <a:lnTo>
                    <a:pt x="42862" y="200024"/>
                  </a:lnTo>
                  <a:close/>
                </a:path>
                <a:path w="76200" h="560070">
                  <a:moveTo>
                    <a:pt x="42862" y="266699"/>
                  </a:moveTo>
                  <a:lnTo>
                    <a:pt x="33337" y="266699"/>
                  </a:lnTo>
                  <a:lnTo>
                    <a:pt x="33337" y="304799"/>
                  </a:lnTo>
                  <a:lnTo>
                    <a:pt x="42862" y="304799"/>
                  </a:lnTo>
                  <a:lnTo>
                    <a:pt x="42862" y="266699"/>
                  </a:lnTo>
                  <a:close/>
                </a:path>
                <a:path w="76200" h="560070">
                  <a:moveTo>
                    <a:pt x="42862" y="333374"/>
                  </a:moveTo>
                  <a:lnTo>
                    <a:pt x="33337" y="333374"/>
                  </a:lnTo>
                  <a:lnTo>
                    <a:pt x="33337" y="371474"/>
                  </a:lnTo>
                  <a:lnTo>
                    <a:pt x="42862" y="371474"/>
                  </a:lnTo>
                  <a:lnTo>
                    <a:pt x="42862" y="333374"/>
                  </a:lnTo>
                  <a:close/>
                </a:path>
                <a:path w="76200" h="560070">
                  <a:moveTo>
                    <a:pt x="42862" y="400049"/>
                  </a:moveTo>
                  <a:lnTo>
                    <a:pt x="33337" y="400049"/>
                  </a:lnTo>
                  <a:lnTo>
                    <a:pt x="33337" y="438149"/>
                  </a:lnTo>
                  <a:lnTo>
                    <a:pt x="42862" y="438149"/>
                  </a:lnTo>
                  <a:lnTo>
                    <a:pt x="42862" y="400049"/>
                  </a:lnTo>
                  <a:close/>
                </a:path>
                <a:path w="76200" h="560070">
                  <a:moveTo>
                    <a:pt x="33337" y="483298"/>
                  </a:moveTo>
                  <a:lnTo>
                    <a:pt x="0" y="483298"/>
                  </a:lnTo>
                  <a:lnTo>
                    <a:pt x="38100" y="559498"/>
                  </a:lnTo>
                  <a:lnTo>
                    <a:pt x="69849" y="495998"/>
                  </a:lnTo>
                  <a:lnTo>
                    <a:pt x="33337" y="495998"/>
                  </a:lnTo>
                  <a:lnTo>
                    <a:pt x="33337" y="483298"/>
                  </a:lnTo>
                  <a:close/>
                </a:path>
                <a:path w="76200" h="560070">
                  <a:moveTo>
                    <a:pt x="42862" y="466724"/>
                  </a:moveTo>
                  <a:lnTo>
                    <a:pt x="33337" y="466724"/>
                  </a:lnTo>
                  <a:lnTo>
                    <a:pt x="33337" y="495998"/>
                  </a:lnTo>
                  <a:lnTo>
                    <a:pt x="42862" y="495998"/>
                  </a:lnTo>
                  <a:lnTo>
                    <a:pt x="42862" y="466724"/>
                  </a:lnTo>
                  <a:close/>
                </a:path>
                <a:path w="76200" h="560070">
                  <a:moveTo>
                    <a:pt x="76200" y="483298"/>
                  </a:moveTo>
                  <a:lnTo>
                    <a:pt x="42862" y="483298"/>
                  </a:lnTo>
                  <a:lnTo>
                    <a:pt x="42862" y="495998"/>
                  </a:lnTo>
                  <a:lnTo>
                    <a:pt x="69849" y="495998"/>
                  </a:lnTo>
                  <a:lnTo>
                    <a:pt x="76200" y="48329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9424985" y="5072964"/>
              <a:ext cx="534670" cy="414655"/>
            </a:xfrm>
            <a:custGeom>
              <a:avLst/>
              <a:gdLst/>
              <a:ahLst/>
              <a:cxnLst/>
              <a:rect l="l" t="t" r="r" b="b"/>
              <a:pathLst>
                <a:path w="534670" h="414654">
                  <a:moveTo>
                    <a:pt x="41915" y="328367"/>
                  </a:moveTo>
                  <a:lnTo>
                    <a:pt x="0" y="414559"/>
                  </a:lnTo>
                  <a:lnTo>
                    <a:pt x="94103" y="396375"/>
                  </a:lnTo>
                  <a:lnTo>
                    <a:pt x="83381" y="382404"/>
                  </a:lnTo>
                  <a:lnTo>
                    <a:pt x="65371" y="382404"/>
                  </a:lnTo>
                  <a:lnTo>
                    <a:pt x="47975" y="359735"/>
                  </a:lnTo>
                  <a:lnTo>
                    <a:pt x="59310" y="351036"/>
                  </a:lnTo>
                  <a:lnTo>
                    <a:pt x="41915" y="328367"/>
                  </a:lnTo>
                  <a:close/>
                </a:path>
                <a:path w="534670" h="414654">
                  <a:moveTo>
                    <a:pt x="59310" y="351036"/>
                  </a:moveTo>
                  <a:lnTo>
                    <a:pt x="47975" y="359735"/>
                  </a:lnTo>
                  <a:lnTo>
                    <a:pt x="65371" y="382404"/>
                  </a:lnTo>
                  <a:lnTo>
                    <a:pt x="76707" y="373706"/>
                  </a:lnTo>
                  <a:lnTo>
                    <a:pt x="59310" y="351036"/>
                  </a:lnTo>
                  <a:close/>
                </a:path>
                <a:path w="534670" h="414654">
                  <a:moveTo>
                    <a:pt x="76707" y="373706"/>
                  </a:moveTo>
                  <a:lnTo>
                    <a:pt x="65371" y="382404"/>
                  </a:lnTo>
                  <a:lnTo>
                    <a:pt x="83381" y="382404"/>
                  </a:lnTo>
                  <a:lnTo>
                    <a:pt x="76707" y="373706"/>
                  </a:lnTo>
                  <a:close/>
                </a:path>
                <a:path w="534670" h="414654">
                  <a:moveTo>
                    <a:pt x="516765" y="0"/>
                  </a:moveTo>
                  <a:lnTo>
                    <a:pt x="59310" y="351036"/>
                  </a:lnTo>
                  <a:lnTo>
                    <a:pt x="76707" y="373706"/>
                  </a:lnTo>
                  <a:lnTo>
                    <a:pt x="534160" y="22669"/>
                  </a:lnTo>
                  <a:lnTo>
                    <a:pt x="51676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9947843" y="5080312"/>
              <a:ext cx="530225" cy="348615"/>
            </a:xfrm>
            <a:custGeom>
              <a:avLst/>
              <a:gdLst/>
              <a:ahLst/>
              <a:cxnLst/>
              <a:rect l="l" t="t" r="r" b="b"/>
              <a:pathLst>
                <a:path w="530225" h="348614">
                  <a:moveTo>
                    <a:pt x="5210" y="0"/>
                  </a:moveTo>
                  <a:lnTo>
                    <a:pt x="0" y="7973"/>
                  </a:lnTo>
                  <a:lnTo>
                    <a:pt x="31892" y="28817"/>
                  </a:lnTo>
                  <a:lnTo>
                    <a:pt x="37103" y="20844"/>
                  </a:lnTo>
                  <a:lnTo>
                    <a:pt x="5210" y="0"/>
                  </a:lnTo>
                  <a:close/>
                </a:path>
                <a:path w="530225" h="348614">
                  <a:moveTo>
                    <a:pt x="61022" y="36479"/>
                  </a:moveTo>
                  <a:lnTo>
                    <a:pt x="55811" y="44451"/>
                  </a:lnTo>
                  <a:lnTo>
                    <a:pt x="87702" y="65297"/>
                  </a:lnTo>
                  <a:lnTo>
                    <a:pt x="92914" y="57323"/>
                  </a:lnTo>
                  <a:lnTo>
                    <a:pt x="61022" y="36479"/>
                  </a:lnTo>
                  <a:close/>
                </a:path>
                <a:path w="530225" h="348614">
                  <a:moveTo>
                    <a:pt x="116832" y="72957"/>
                  </a:moveTo>
                  <a:lnTo>
                    <a:pt x="111621" y="80930"/>
                  </a:lnTo>
                  <a:lnTo>
                    <a:pt x="143513" y="101775"/>
                  </a:lnTo>
                  <a:lnTo>
                    <a:pt x="148724" y="93802"/>
                  </a:lnTo>
                  <a:lnTo>
                    <a:pt x="116832" y="72957"/>
                  </a:lnTo>
                  <a:close/>
                </a:path>
                <a:path w="530225" h="348614">
                  <a:moveTo>
                    <a:pt x="172643" y="109435"/>
                  </a:moveTo>
                  <a:lnTo>
                    <a:pt x="167432" y="117408"/>
                  </a:lnTo>
                  <a:lnTo>
                    <a:pt x="199323" y="138254"/>
                  </a:lnTo>
                  <a:lnTo>
                    <a:pt x="204536" y="130281"/>
                  </a:lnTo>
                  <a:lnTo>
                    <a:pt x="172643" y="109435"/>
                  </a:lnTo>
                  <a:close/>
                </a:path>
                <a:path w="530225" h="348614">
                  <a:moveTo>
                    <a:pt x="228455" y="145915"/>
                  </a:moveTo>
                  <a:lnTo>
                    <a:pt x="223243" y="153888"/>
                  </a:lnTo>
                  <a:lnTo>
                    <a:pt x="255135" y="174732"/>
                  </a:lnTo>
                  <a:lnTo>
                    <a:pt x="260346" y="166759"/>
                  </a:lnTo>
                  <a:lnTo>
                    <a:pt x="228455" y="145915"/>
                  </a:lnTo>
                  <a:close/>
                </a:path>
                <a:path w="530225" h="348614">
                  <a:moveTo>
                    <a:pt x="284265" y="182393"/>
                  </a:moveTo>
                  <a:lnTo>
                    <a:pt x="279054" y="190366"/>
                  </a:lnTo>
                  <a:lnTo>
                    <a:pt x="310946" y="211212"/>
                  </a:lnTo>
                  <a:lnTo>
                    <a:pt x="316157" y="203239"/>
                  </a:lnTo>
                  <a:lnTo>
                    <a:pt x="284265" y="182393"/>
                  </a:lnTo>
                  <a:close/>
                </a:path>
                <a:path w="530225" h="348614">
                  <a:moveTo>
                    <a:pt x="340076" y="218873"/>
                  </a:moveTo>
                  <a:lnTo>
                    <a:pt x="334864" y="226846"/>
                  </a:lnTo>
                  <a:lnTo>
                    <a:pt x="366756" y="247690"/>
                  </a:lnTo>
                  <a:lnTo>
                    <a:pt x="371969" y="239717"/>
                  </a:lnTo>
                  <a:lnTo>
                    <a:pt x="340076" y="218873"/>
                  </a:lnTo>
                  <a:close/>
                </a:path>
                <a:path w="530225" h="348614">
                  <a:moveTo>
                    <a:pt x="395886" y="255351"/>
                  </a:moveTo>
                  <a:lnTo>
                    <a:pt x="390676" y="263324"/>
                  </a:lnTo>
                  <a:lnTo>
                    <a:pt x="422568" y="284168"/>
                  </a:lnTo>
                  <a:lnTo>
                    <a:pt x="427779" y="276195"/>
                  </a:lnTo>
                  <a:lnTo>
                    <a:pt x="395886" y="255351"/>
                  </a:lnTo>
                  <a:close/>
                </a:path>
                <a:path w="530225" h="348614">
                  <a:moveTo>
                    <a:pt x="463266" y="310769"/>
                  </a:moveTo>
                  <a:lnTo>
                    <a:pt x="445027" y="338675"/>
                  </a:lnTo>
                  <a:lnTo>
                    <a:pt x="529656" y="348474"/>
                  </a:lnTo>
                  <a:lnTo>
                    <a:pt x="511708" y="317718"/>
                  </a:lnTo>
                  <a:lnTo>
                    <a:pt x="473896" y="317718"/>
                  </a:lnTo>
                  <a:lnTo>
                    <a:pt x="463266" y="310769"/>
                  </a:lnTo>
                  <a:close/>
                </a:path>
                <a:path w="530225" h="348614">
                  <a:moveTo>
                    <a:pt x="468477" y="302797"/>
                  </a:moveTo>
                  <a:lnTo>
                    <a:pt x="463266" y="310769"/>
                  </a:lnTo>
                  <a:lnTo>
                    <a:pt x="473896" y="317718"/>
                  </a:lnTo>
                  <a:lnTo>
                    <a:pt x="479107" y="309745"/>
                  </a:lnTo>
                  <a:lnTo>
                    <a:pt x="468477" y="302797"/>
                  </a:lnTo>
                  <a:close/>
                </a:path>
                <a:path w="530225" h="348614">
                  <a:moveTo>
                    <a:pt x="486716" y="274891"/>
                  </a:moveTo>
                  <a:lnTo>
                    <a:pt x="468477" y="302797"/>
                  </a:lnTo>
                  <a:lnTo>
                    <a:pt x="479107" y="309745"/>
                  </a:lnTo>
                  <a:lnTo>
                    <a:pt x="473896" y="317718"/>
                  </a:lnTo>
                  <a:lnTo>
                    <a:pt x="511708" y="317718"/>
                  </a:lnTo>
                  <a:lnTo>
                    <a:pt x="486716" y="274891"/>
                  </a:lnTo>
                  <a:close/>
                </a:path>
                <a:path w="530225" h="348614">
                  <a:moveTo>
                    <a:pt x="451698" y="291830"/>
                  </a:moveTo>
                  <a:lnTo>
                    <a:pt x="446487" y="299802"/>
                  </a:lnTo>
                  <a:lnTo>
                    <a:pt x="463266" y="310769"/>
                  </a:lnTo>
                  <a:lnTo>
                    <a:pt x="468477" y="302797"/>
                  </a:lnTo>
                  <a:lnTo>
                    <a:pt x="451698" y="29183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 txBox="1"/>
            <p:nvPr/>
          </p:nvSpPr>
          <p:spPr>
            <a:xfrm>
              <a:off x="9913301" y="4337304"/>
              <a:ext cx="734695" cy="793750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ct val="100000"/>
                </a:lnSpc>
              </a:pPr>
              <a:r>
                <a:rPr sz="1800" spc="-5" dirty="0">
                  <a:latin typeface="Calibri"/>
                  <a:cs typeface="Calibri"/>
                </a:rPr>
                <a:t>T(s,a,s’)</a:t>
              </a:r>
              <a:endParaRPr sz="1800">
                <a:latin typeface="Calibri"/>
                <a:cs typeface="Calibri"/>
              </a:endParaRPr>
            </a:p>
            <a:p>
              <a:pPr marL="374650">
                <a:lnSpc>
                  <a:spcPct val="100000"/>
                </a:lnSpc>
                <a:spcBef>
                  <a:spcPts val="1700"/>
                </a:spcBef>
              </a:pPr>
              <a:r>
                <a:rPr sz="1800" spc="-5" dirty="0">
                  <a:solidFill>
                    <a:srgbClr val="0000FF"/>
                  </a:solidFill>
                  <a:latin typeface="Calibri"/>
                  <a:cs typeface="Calibri"/>
                </a:rPr>
                <a:t>s’</a:t>
              </a:r>
              <a:endParaRPr sz="1800">
                <a:latin typeface="Calibri"/>
                <a:cs typeface="Calibri"/>
              </a:endParaRPr>
            </a:p>
          </p:txBody>
        </p:sp>
        <p:sp>
          <p:nvSpPr>
            <p:cNvPr id="29" name="object 29"/>
            <p:cNvSpPr txBox="1"/>
            <p:nvPr/>
          </p:nvSpPr>
          <p:spPr>
            <a:xfrm>
              <a:off x="10962640" y="2449576"/>
              <a:ext cx="537845" cy="640080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ct val="100000"/>
                </a:lnSpc>
              </a:pPr>
              <a:r>
                <a:rPr sz="2000" dirty="0">
                  <a:solidFill>
                    <a:srgbClr val="0000FF"/>
                  </a:solidFill>
                  <a:latin typeface="Calibri"/>
                  <a:cs typeface="Calibri"/>
                </a:rPr>
                <a:t>s is</a:t>
              </a:r>
              <a:r>
                <a:rPr sz="2000" spc="-100" dirty="0">
                  <a:solidFill>
                    <a:srgbClr val="0000FF"/>
                  </a:solidFill>
                  <a:latin typeface="Calibri"/>
                  <a:cs typeface="Calibri"/>
                </a:rPr>
                <a:t> </a:t>
              </a:r>
              <a:r>
                <a:rPr sz="2000" dirty="0">
                  <a:solidFill>
                    <a:srgbClr val="0000FF"/>
                  </a:solidFill>
                  <a:latin typeface="Calibri"/>
                  <a:cs typeface="Calibri"/>
                </a:rPr>
                <a:t>a</a:t>
              </a:r>
              <a:endParaRPr sz="2000">
                <a:latin typeface="Calibri"/>
                <a:cs typeface="Calibri"/>
              </a:endParaRPr>
            </a:p>
            <a:p>
              <a:pPr marL="12700">
                <a:lnSpc>
                  <a:spcPct val="100000"/>
                </a:lnSpc>
              </a:pPr>
              <a:r>
                <a:rPr sz="2000" i="1" spc="-30" dirty="0">
                  <a:solidFill>
                    <a:srgbClr val="0000FF"/>
                  </a:solidFill>
                  <a:latin typeface="Calibri"/>
                  <a:cs typeface="Calibri"/>
                </a:rPr>
                <a:t>s</a:t>
              </a:r>
              <a:r>
                <a:rPr sz="2000" i="1" spc="-25" dirty="0">
                  <a:solidFill>
                    <a:srgbClr val="0000FF"/>
                  </a:solidFill>
                  <a:latin typeface="Calibri"/>
                  <a:cs typeface="Calibri"/>
                </a:rPr>
                <a:t>t</a:t>
              </a:r>
              <a:r>
                <a:rPr sz="2000" i="1" spc="-5" dirty="0">
                  <a:solidFill>
                    <a:srgbClr val="0000FF"/>
                  </a:solidFill>
                  <a:latin typeface="Calibri"/>
                  <a:cs typeface="Calibri"/>
                </a:rPr>
                <a:t>a</a:t>
              </a:r>
              <a:r>
                <a:rPr sz="2000" i="1" spc="-20" dirty="0">
                  <a:solidFill>
                    <a:srgbClr val="0000FF"/>
                  </a:solidFill>
                  <a:latin typeface="Calibri"/>
                  <a:cs typeface="Calibri"/>
                </a:rPr>
                <a:t>t</a:t>
              </a:r>
              <a:r>
                <a:rPr sz="2000" i="1" dirty="0">
                  <a:solidFill>
                    <a:srgbClr val="0000FF"/>
                  </a:solidFill>
                  <a:latin typeface="Calibri"/>
                  <a:cs typeface="Calibri"/>
                </a:rPr>
                <a:t>e</a:t>
              </a:r>
              <a:endParaRPr sz="2000">
                <a:latin typeface="Calibri"/>
                <a:cs typeface="Calibri"/>
              </a:endParaRPr>
            </a:p>
          </p:txBody>
        </p:sp>
        <p:sp>
          <p:nvSpPr>
            <p:cNvPr id="30" name="object 30"/>
            <p:cNvSpPr txBox="1"/>
            <p:nvPr/>
          </p:nvSpPr>
          <p:spPr>
            <a:xfrm>
              <a:off x="10962640" y="3418840"/>
              <a:ext cx="918844" cy="640080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ct val="100000"/>
                </a:lnSpc>
              </a:pPr>
              <a:r>
                <a:rPr sz="2000" dirty="0">
                  <a:solidFill>
                    <a:srgbClr val="008000"/>
                  </a:solidFill>
                  <a:latin typeface="Calibri"/>
                  <a:cs typeface="Calibri"/>
                </a:rPr>
                <a:t>(s, a) is</a:t>
              </a:r>
              <a:r>
                <a:rPr sz="2000" spc="-95" dirty="0">
                  <a:solidFill>
                    <a:srgbClr val="008000"/>
                  </a:solidFill>
                  <a:latin typeface="Calibri"/>
                  <a:cs typeface="Calibri"/>
                </a:rPr>
                <a:t> </a:t>
              </a:r>
              <a:r>
                <a:rPr sz="2000" dirty="0">
                  <a:solidFill>
                    <a:srgbClr val="008000"/>
                  </a:solidFill>
                  <a:latin typeface="Calibri"/>
                  <a:cs typeface="Calibri"/>
                </a:rPr>
                <a:t>a</a:t>
              </a:r>
              <a:endParaRPr sz="2000">
                <a:latin typeface="Calibri"/>
                <a:cs typeface="Calibri"/>
              </a:endParaRPr>
            </a:p>
            <a:p>
              <a:pPr marL="12700">
                <a:lnSpc>
                  <a:spcPct val="100000"/>
                </a:lnSpc>
              </a:pPr>
              <a:r>
                <a:rPr sz="2000" i="1" spc="-15" dirty="0">
                  <a:solidFill>
                    <a:srgbClr val="008000"/>
                  </a:solidFill>
                  <a:latin typeface="Calibri"/>
                  <a:cs typeface="Calibri"/>
                </a:rPr>
                <a:t>q-state</a:t>
              </a:r>
              <a:endParaRPr sz="2000">
                <a:latin typeface="Calibri"/>
                <a:cs typeface="Calibri"/>
              </a:endParaRPr>
            </a:p>
          </p:txBody>
        </p:sp>
        <p:sp>
          <p:nvSpPr>
            <p:cNvPr id="31" name="object 31"/>
            <p:cNvSpPr txBox="1"/>
            <p:nvPr/>
          </p:nvSpPr>
          <p:spPr>
            <a:xfrm>
              <a:off x="9222740" y="2484120"/>
              <a:ext cx="603885" cy="39941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ct val="100000"/>
                </a:lnSpc>
              </a:pPr>
              <a:r>
                <a:rPr sz="2400" dirty="0">
                  <a:solidFill>
                    <a:srgbClr val="0000FF"/>
                  </a:solidFill>
                  <a:latin typeface="Calibri"/>
                  <a:cs typeface="Calibri"/>
                </a:rPr>
                <a:t>V</a:t>
              </a:r>
              <a:r>
                <a:rPr sz="2400" baseline="24305" dirty="0">
                  <a:solidFill>
                    <a:srgbClr val="0000FF"/>
                  </a:solidFill>
                  <a:latin typeface="Calibri"/>
                  <a:cs typeface="Calibri"/>
                </a:rPr>
                <a:t>*</a:t>
              </a:r>
              <a:r>
                <a:rPr sz="2400" spc="-5" dirty="0">
                  <a:solidFill>
                    <a:srgbClr val="0000FF"/>
                  </a:solidFill>
                  <a:latin typeface="Calibri"/>
                  <a:cs typeface="Calibri"/>
                </a:rPr>
                <a:t>(</a:t>
              </a:r>
              <a:r>
                <a:rPr sz="2400" dirty="0">
                  <a:solidFill>
                    <a:srgbClr val="0000FF"/>
                  </a:solidFill>
                  <a:latin typeface="Calibri"/>
                  <a:cs typeface="Calibri"/>
                </a:rPr>
                <a:t>s)</a:t>
              </a:r>
              <a:endParaRPr sz="2400">
                <a:latin typeface="Calibri"/>
                <a:cs typeface="Calibri"/>
              </a:endParaRPr>
            </a:p>
          </p:txBody>
        </p:sp>
        <p:sp>
          <p:nvSpPr>
            <p:cNvPr id="32" name="object 32"/>
            <p:cNvSpPr txBox="1"/>
            <p:nvPr/>
          </p:nvSpPr>
          <p:spPr>
            <a:xfrm>
              <a:off x="9021127" y="4764023"/>
              <a:ext cx="680085" cy="39941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ct val="100000"/>
                </a:lnSpc>
              </a:pPr>
              <a:r>
                <a:rPr sz="2400" dirty="0">
                  <a:solidFill>
                    <a:srgbClr val="0000FF"/>
                  </a:solidFill>
                  <a:latin typeface="Calibri"/>
                  <a:cs typeface="Calibri"/>
                </a:rPr>
                <a:t>V</a:t>
              </a:r>
              <a:r>
                <a:rPr sz="2400" baseline="24305" dirty="0">
                  <a:solidFill>
                    <a:srgbClr val="0000FF"/>
                  </a:solidFill>
                  <a:latin typeface="Calibri"/>
                  <a:cs typeface="Calibri"/>
                </a:rPr>
                <a:t>*</a:t>
              </a:r>
              <a:r>
                <a:rPr sz="2400" spc="-5" dirty="0">
                  <a:solidFill>
                    <a:srgbClr val="0000FF"/>
                  </a:solidFill>
                  <a:latin typeface="Calibri"/>
                  <a:cs typeface="Calibri"/>
                </a:rPr>
                <a:t>(s</a:t>
              </a:r>
              <a:r>
                <a:rPr sz="2400" dirty="0">
                  <a:solidFill>
                    <a:srgbClr val="0000FF"/>
                  </a:solidFill>
                  <a:latin typeface="Calibri"/>
                  <a:cs typeface="Calibri"/>
                </a:rPr>
                <a:t>’)</a:t>
              </a:r>
              <a:endParaRPr sz="2400">
                <a:latin typeface="Calibri"/>
                <a:cs typeface="Calibri"/>
              </a:endParaRPr>
            </a:p>
          </p:txBody>
        </p:sp>
        <p:sp>
          <p:nvSpPr>
            <p:cNvPr id="33" name="object 33"/>
            <p:cNvSpPr txBox="1"/>
            <p:nvPr/>
          </p:nvSpPr>
          <p:spPr>
            <a:xfrm>
              <a:off x="8475853" y="3569207"/>
              <a:ext cx="857885" cy="39941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ct val="100000"/>
                </a:lnSpc>
              </a:pPr>
              <a:r>
                <a:rPr sz="2400" spc="-5" dirty="0">
                  <a:solidFill>
                    <a:srgbClr val="008000"/>
                  </a:solidFill>
                  <a:latin typeface="Calibri"/>
                  <a:cs typeface="Calibri"/>
                </a:rPr>
                <a:t>Q</a:t>
              </a:r>
              <a:r>
                <a:rPr sz="2400" baseline="24305" dirty="0">
                  <a:solidFill>
                    <a:srgbClr val="008000"/>
                  </a:solidFill>
                  <a:latin typeface="Calibri"/>
                  <a:cs typeface="Calibri"/>
                </a:rPr>
                <a:t>*</a:t>
              </a:r>
              <a:r>
                <a:rPr sz="2400" spc="-5" dirty="0">
                  <a:solidFill>
                    <a:srgbClr val="008000"/>
                  </a:solidFill>
                  <a:latin typeface="Calibri"/>
                  <a:cs typeface="Calibri"/>
                </a:rPr>
                <a:t>(s</a:t>
              </a:r>
              <a:r>
                <a:rPr sz="2400" dirty="0">
                  <a:solidFill>
                    <a:srgbClr val="008000"/>
                  </a:solidFill>
                  <a:latin typeface="Calibri"/>
                  <a:cs typeface="Calibri"/>
                </a:rPr>
                <a:t>,a)</a:t>
              </a:r>
              <a:endParaRPr sz="2400">
                <a:latin typeface="Calibri"/>
                <a:cs typeface="Calibri"/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FB64D720-536C-C546-8766-C44A0163FFF5}"/>
              </a:ext>
            </a:extLst>
          </p:cNvPr>
          <p:cNvSpPr txBox="1"/>
          <p:nvPr/>
        </p:nvSpPr>
        <p:spPr>
          <a:xfrm>
            <a:off x="1041232" y="2242748"/>
            <a:ext cx="60979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spc="-10" dirty="0">
                <a:solidFill>
                  <a:srgbClr val="333399"/>
                </a:solidFill>
                <a:latin typeface="Calibri"/>
                <a:cs typeface="Calibri"/>
              </a:rPr>
              <a:t>Question: If you have Q*, how to get V*?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FE58002-41AC-77C8-3AEE-CE1948EC1EF2}"/>
              </a:ext>
            </a:extLst>
          </p:cNvPr>
          <p:cNvSpPr txBox="1"/>
          <p:nvPr/>
        </p:nvSpPr>
        <p:spPr>
          <a:xfrm>
            <a:off x="1152994" y="3748921"/>
            <a:ext cx="60979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spc="-10" dirty="0">
                <a:solidFill>
                  <a:srgbClr val="333399"/>
                </a:solidFill>
                <a:latin typeface="Calibri"/>
                <a:cs typeface="Calibri"/>
              </a:rPr>
              <a:t>Question: If you have V*, how to get Q*?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01849A37-4BD3-A6A9-35BC-7507519CD3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2290" y="0"/>
            <a:ext cx="4124325" cy="552450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F8D97FB7-A2DC-64DB-45E6-B7850F74BFEB}"/>
              </a:ext>
            </a:extLst>
          </p:cNvPr>
          <p:cNvSpPr txBox="1"/>
          <p:nvPr/>
        </p:nvSpPr>
        <p:spPr>
          <a:xfrm>
            <a:off x="615028" y="705183"/>
            <a:ext cx="920255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/>
              <a:t>Recursive relationship between the utilities of successive states: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4C9154E-E488-4A92-AF73-5D7B6F4EC45E}"/>
              </a:ext>
            </a:extLst>
          </p:cNvPr>
          <p:cNvSpPr txBox="1"/>
          <p:nvPr/>
        </p:nvSpPr>
        <p:spPr>
          <a:xfrm>
            <a:off x="7848600" y="1938758"/>
            <a:ext cx="396211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How to find this value </a:t>
            </a:r>
            <a:r>
              <a:rPr lang="en-US" sz="2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V</a:t>
            </a:r>
            <a:r>
              <a:rPr lang="en-US" sz="2800" dirty="0"/>
              <a:t> in the Expectimax search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0E5D466-1667-4AF9-0449-6BEC12FC0AB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232138" y="1752600"/>
            <a:ext cx="11194645" cy="3200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85455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389436" y="172719"/>
            <a:ext cx="3413760" cy="7219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Value</a:t>
            </a:r>
            <a:r>
              <a:rPr spc="-95" dirty="0"/>
              <a:t> </a:t>
            </a:r>
            <a:r>
              <a:rPr dirty="0"/>
              <a:t>Iteration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35" y="1405128"/>
            <a:ext cx="9933940" cy="436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buFont typeface="Malgun Gothic"/>
              <a:buChar char="▪"/>
              <a:tabLst>
                <a:tab pos="354965" algn="l"/>
                <a:tab pos="355600" algn="l"/>
              </a:tabLst>
            </a:pPr>
            <a:r>
              <a:rPr sz="2400" spc="-5" dirty="0">
                <a:solidFill>
                  <a:srgbClr val="333399"/>
                </a:solidFill>
                <a:latin typeface="Calibri"/>
                <a:cs typeface="Calibri"/>
              </a:rPr>
              <a:t>Start with V</a:t>
            </a:r>
            <a:r>
              <a:rPr sz="2400" spc="-7" baseline="-17361" dirty="0">
                <a:solidFill>
                  <a:srgbClr val="333399"/>
                </a:solidFill>
                <a:latin typeface="Calibri"/>
                <a:cs typeface="Calibri"/>
              </a:rPr>
              <a:t>0</a:t>
            </a:r>
            <a:r>
              <a:rPr sz="2400" spc="-5" dirty="0">
                <a:solidFill>
                  <a:srgbClr val="333399"/>
                </a:solidFill>
                <a:latin typeface="Calibri"/>
                <a:cs typeface="Calibri"/>
              </a:rPr>
              <a:t>(s) </a:t>
            </a: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= </a:t>
            </a:r>
            <a:r>
              <a:rPr sz="2400" spc="-5" dirty="0">
                <a:solidFill>
                  <a:srgbClr val="333399"/>
                </a:solidFill>
                <a:latin typeface="Calibri"/>
                <a:cs typeface="Calibri"/>
              </a:rPr>
              <a:t>0: </a:t>
            </a: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no </a:t>
            </a:r>
            <a:r>
              <a:rPr sz="2400" spc="-5" dirty="0">
                <a:solidFill>
                  <a:srgbClr val="333399"/>
                </a:solidFill>
                <a:latin typeface="Calibri"/>
                <a:cs typeface="Calibri"/>
              </a:rPr>
              <a:t>time steps </a:t>
            </a: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left means an expected reward </a:t>
            </a:r>
            <a:r>
              <a:rPr sz="2400" spc="-5" dirty="0">
                <a:solidFill>
                  <a:srgbClr val="333399"/>
                </a:solidFill>
                <a:latin typeface="Calibri"/>
                <a:cs typeface="Calibri"/>
              </a:rPr>
              <a:t>sum of</a:t>
            </a:r>
            <a:r>
              <a:rPr sz="2400" spc="-8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zero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5935" y="2014728"/>
            <a:ext cx="9264015" cy="436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buFont typeface="Malgun Gothic"/>
              <a:buChar char="▪"/>
              <a:tabLst>
                <a:tab pos="354965" algn="l"/>
                <a:tab pos="355600" algn="l"/>
              </a:tabLst>
            </a:pPr>
            <a:r>
              <a:rPr sz="2400" spc="-5" dirty="0">
                <a:solidFill>
                  <a:srgbClr val="333399"/>
                </a:solidFill>
                <a:latin typeface="Calibri"/>
                <a:cs typeface="Calibri"/>
              </a:rPr>
              <a:t>Given vector of V</a:t>
            </a:r>
            <a:r>
              <a:rPr sz="2400" spc="-7" baseline="-17361" dirty="0">
                <a:solidFill>
                  <a:srgbClr val="333399"/>
                </a:solidFill>
                <a:latin typeface="Calibri"/>
                <a:cs typeface="Calibri"/>
              </a:rPr>
              <a:t>k</a:t>
            </a:r>
            <a:r>
              <a:rPr sz="2400" spc="-5" dirty="0">
                <a:solidFill>
                  <a:srgbClr val="333399"/>
                </a:solidFill>
                <a:latin typeface="Calibri"/>
                <a:cs typeface="Calibri"/>
              </a:rPr>
              <a:t>(s) values, </a:t>
            </a: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do </a:t>
            </a:r>
            <a:r>
              <a:rPr sz="2400" spc="-5" dirty="0">
                <a:solidFill>
                  <a:srgbClr val="333399"/>
                </a:solidFill>
                <a:latin typeface="Calibri"/>
                <a:cs typeface="Calibri"/>
              </a:rPr>
              <a:t>one step of </a:t>
            </a:r>
            <a:r>
              <a:rPr sz="2400" spc="-5" dirty="0" err="1">
                <a:solidFill>
                  <a:srgbClr val="333399"/>
                </a:solidFill>
                <a:latin typeface="Calibri"/>
                <a:cs typeface="Calibri"/>
              </a:rPr>
              <a:t>expectimax</a:t>
            </a:r>
            <a:r>
              <a:rPr sz="2400" spc="-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from each</a:t>
            </a:r>
            <a:r>
              <a:rPr sz="2400" spc="4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333399"/>
                </a:solidFill>
                <a:latin typeface="Calibri"/>
                <a:cs typeface="Calibri"/>
              </a:rPr>
              <a:t>state: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35935" y="3602735"/>
            <a:ext cx="6550665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buFont typeface="Malgun Gothic"/>
              <a:buChar char="▪"/>
              <a:tabLst>
                <a:tab pos="354965" algn="l"/>
                <a:tab pos="355600" algn="l"/>
              </a:tabLst>
            </a:pP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Repeat </a:t>
            </a:r>
            <a:r>
              <a:rPr sz="2800" spc="-5" dirty="0">
                <a:solidFill>
                  <a:srgbClr val="FF0000"/>
                </a:solidFill>
                <a:latin typeface="Calibri"/>
                <a:cs typeface="Calibri"/>
              </a:rPr>
              <a:t>until convergence, which yields</a:t>
            </a:r>
            <a:r>
              <a:rPr sz="2800" spc="-1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V*</a:t>
            </a:r>
          </a:p>
        </p:txBody>
      </p:sp>
      <p:sp>
        <p:nvSpPr>
          <p:cNvPr id="6" name="object 6"/>
          <p:cNvSpPr/>
          <p:nvPr/>
        </p:nvSpPr>
        <p:spPr>
          <a:xfrm>
            <a:off x="1142684" y="2667000"/>
            <a:ext cx="7266932" cy="69092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283825" y="2424112"/>
            <a:ext cx="246379" cy="196850"/>
          </a:xfrm>
          <a:custGeom>
            <a:avLst/>
            <a:gdLst/>
            <a:ahLst/>
            <a:cxnLst/>
            <a:rect l="l" t="t" r="r" b="b"/>
            <a:pathLst>
              <a:path w="246379" h="196850">
                <a:moveTo>
                  <a:pt x="123031" y="0"/>
                </a:moveTo>
                <a:lnTo>
                  <a:pt x="0" y="196850"/>
                </a:lnTo>
                <a:lnTo>
                  <a:pt x="246062" y="196850"/>
                </a:lnTo>
                <a:lnTo>
                  <a:pt x="123031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283825" y="2424112"/>
            <a:ext cx="246379" cy="196850"/>
          </a:xfrm>
          <a:custGeom>
            <a:avLst/>
            <a:gdLst/>
            <a:ahLst/>
            <a:cxnLst/>
            <a:rect l="l" t="t" r="r" b="b"/>
            <a:pathLst>
              <a:path w="246379" h="196850">
                <a:moveTo>
                  <a:pt x="0" y="196850"/>
                </a:moveTo>
                <a:lnTo>
                  <a:pt x="123031" y="0"/>
                </a:lnTo>
                <a:lnTo>
                  <a:pt x="246063" y="196850"/>
                </a:lnTo>
                <a:lnTo>
                  <a:pt x="0" y="19685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424987" y="2624786"/>
            <a:ext cx="984885" cy="577215"/>
          </a:xfrm>
          <a:custGeom>
            <a:avLst/>
            <a:gdLst/>
            <a:ahLst/>
            <a:cxnLst/>
            <a:rect l="l" t="t" r="r" b="b"/>
            <a:pathLst>
              <a:path w="984884" h="577214">
                <a:moveTo>
                  <a:pt x="979647" y="0"/>
                </a:moveTo>
                <a:lnTo>
                  <a:pt x="946740" y="19203"/>
                </a:lnTo>
                <a:lnTo>
                  <a:pt x="951541" y="27429"/>
                </a:lnTo>
                <a:lnTo>
                  <a:pt x="984448" y="8227"/>
                </a:lnTo>
                <a:lnTo>
                  <a:pt x="979647" y="0"/>
                </a:lnTo>
                <a:close/>
              </a:path>
              <a:path w="984884" h="577214">
                <a:moveTo>
                  <a:pt x="922060" y="33605"/>
                </a:moveTo>
                <a:lnTo>
                  <a:pt x="889153" y="52809"/>
                </a:lnTo>
                <a:lnTo>
                  <a:pt x="893954" y="61034"/>
                </a:lnTo>
                <a:lnTo>
                  <a:pt x="926861" y="41832"/>
                </a:lnTo>
                <a:lnTo>
                  <a:pt x="922060" y="33605"/>
                </a:lnTo>
                <a:close/>
              </a:path>
              <a:path w="984884" h="577214">
                <a:moveTo>
                  <a:pt x="864473" y="67210"/>
                </a:moveTo>
                <a:lnTo>
                  <a:pt x="831566" y="86414"/>
                </a:lnTo>
                <a:lnTo>
                  <a:pt x="836367" y="94641"/>
                </a:lnTo>
                <a:lnTo>
                  <a:pt x="869274" y="75437"/>
                </a:lnTo>
                <a:lnTo>
                  <a:pt x="864473" y="67210"/>
                </a:lnTo>
                <a:close/>
              </a:path>
              <a:path w="984884" h="577214">
                <a:moveTo>
                  <a:pt x="806886" y="100816"/>
                </a:moveTo>
                <a:lnTo>
                  <a:pt x="773979" y="120020"/>
                </a:lnTo>
                <a:lnTo>
                  <a:pt x="778780" y="128247"/>
                </a:lnTo>
                <a:lnTo>
                  <a:pt x="811687" y="109043"/>
                </a:lnTo>
                <a:lnTo>
                  <a:pt x="806886" y="100816"/>
                </a:lnTo>
                <a:close/>
              </a:path>
              <a:path w="984884" h="577214">
                <a:moveTo>
                  <a:pt x="749300" y="134421"/>
                </a:moveTo>
                <a:lnTo>
                  <a:pt x="716393" y="153625"/>
                </a:lnTo>
                <a:lnTo>
                  <a:pt x="721194" y="161852"/>
                </a:lnTo>
                <a:lnTo>
                  <a:pt x="754100" y="142648"/>
                </a:lnTo>
                <a:lnTo>
                  <a:pt x="749300" y="134421"/>
                </a:lnTo>
                <a:close/>
              </a:path>
              <a:path w="984884" h="577214">
                <a:moveTo>
                  <a:pt x="691713" y="168027"/>
                </a:moveTo>
                <a:lnTo>
                  <a:pt x="658807" y="187231"/>
                </a:lnTo>
                <a:lnTo>
                  <a:pt x="663608" y="195458"/>
                </a:lnTo>
                <a:lnTo>
                  <a:pt x="696514" y="176254"/>
                </a:lnTo>
                <a:lnTo>
                  <a:pt x="691713" y="168027"/>
                </a:lnTo>
                <a:close/>
              </a:path>
              <a:path w="984884" h="577214">
                <a:moveTo>
                  <a:pt x="634127" y="201632"/>
                </a:moveTo>
                <a:lnTo>
                  <a:pt x="601220" y="220836"/>
                </a:lnTo>
                <a:lnTo>
                  <a:pt x="606021" y="229063"/>
                </a:lnTo>
                <a:lnTo>
                  <a:pt x="638928" y="209859"/>
                </a:lnTo>
                <a:lnTo>
                  <a:pt x="634127" y="201632"/>
                </a:lnTo>
                <a:close/>
              </a:path>
              <a:path w="984884" h="577214">
                <a:moveTo>
                  <a:pt x="576540" y="235239"/>
                </a:moveTo>
                <a:lnTo>
                  <a:pt x="543633" y="254441"/>
                </a:lnTo>
                <a:lnTo>
                  <a:pt x="548434" y="262669"/>
                </a:lnTo>
                <a:lnTo>
                  <a:pt x="581341" y="243465"/>
                </a:lnTo>
                <a:lnTo>
                  <a:pt x="576540" y="235239"/>
                </a:lnTo>
                <a:close/>
              </a:path>
              <a:path w="984884" h="577214">
                <a:moveTo>
                  <a:pt x="518953" y="268845"/>
                </a:moveTo>
                <a:lnTo>
                  <a:pt x="486046" y="288047"/>
                </a:lnTo>
                <a:lnTo>
                  <a:pt x="490847" y="296274"/>
                </a:lnTo>
                <a:lnTo>
                  <a:pt x="523754" y="277070"/>
                </a:lnTo>
                <a:lnTo>
                  <a:pt x="518953" y="268845"/>
                </a:lnTo>
                <a:close/>
              </a:path>
              <a:path w="984884" h="577214">
                <a:moveTo>
                  <a:pt x="461366" y="302450"/>
                </a:moveTo>
                <a:lnTo>
                  <a:pt x="428459" y="321652"/>
                </a:lnTo>
                <a:lnTo>
                  <a:pt x="433260" y="329879"/>
                </a:lnTo>
                <a:lnTo>
                  <a:pt x="466167" y="310676"/>
                </a:lnTo>
                <a:lnTo>
                  <a:pt x="461366" y="302450"/>
                </a:lnTo>
                <a:close/>
              </a:path>
              <a:path w="984884" h="577214">
                <a:moveTo>
                  <a:pt x="403779" y="336055"/>
                </a:moveTo>
                <a:lnTo>
                  <a:pt x="370874" y="355258"/>
                </a:lnTo>
                <a:lnTo>
                  <a:pt x="375674" y="363485"/>
                </a:lnTo>
                <a:lnTo>
                  <a:pt x="408580" y="344281"/>
                </a:lnTo>
                <a:lnTo>
                  <a:pt x="403779" y="336055"/>
                </a:lnTo>
                <a:close/>
              </a:path>
              <a:path w="984884" h="577214">
                <a:moveTo>
                  <a:pt x="346193" y="369661"/>
                </a:moveTo>
                <a:lnTo>
                  <a:pt x="313287" y="388863"/>
                </a:lnTo>
                <a:lnTo>
                  <a:pt x="318088" y="397090"/>
                </a:lnTo>
                <a:lnTo>
                  <a:pt x="350994" y="377887"/>
                </a:lnTo>
                <a:lnTo>
                  <a:pt x="346193" y="369661"/>
                </a:lnTo>
                <a:close/>
              </a:path>
              <a:path w="984884" h="577214">
                <a:moveTo>
                  <a:pt x="288607" y="403266"/>
                </a:moveTo>
                <a:lnTo>
                  <a:pt x="255700" y="422469"/>
                </a:lnTo>
                <a:lnTo>
                  <a:pt x="260501" y="430696"/>
                </a:lnTo>
                <a:lnTo>
                  <a:pt x="293408" y="411492"/>
                </a:lnTo>
                <a:lnTo>
                  <a:pt x="288607" y="403266"/>
                </a:lnTo>
                <a:close/>
              </a:path>
              <a:path w="984884" h="577214">
                <a:moveTo>
                  <a:pt x="231020" y="436872"/>
                </a:moveTo>
                <a:lnTo>
                  <a:pt x="198113" y="456074"/>
                </a:lnTo>
                <a:lnTo>
                  <a:pt x="202914" y="464301"/>
                </a:lnTo>
                <a:lnTo>
                  <a:pt x="235821" y="445099"/>
                </a:lnTo>
                <a:lnTo>
                  <a:pt x="231020" y="436872"/>
                </a:lnTo>
                <a:close/>
              </a:path>
              <a:path w="984884" h="577214">
                <a:moveTo>
                  <a:pt x="173433" y="470477"/>
                </a:moveTo>
                <a:lnTo>
                  <a:pt x="140526" y="489681"/>
                </a:lnTo>
                <a:lnTo>
                  <a:pt x="145327" y="497907"/>
                </a:lnTo>
                <a:lnTo>
                  <a:pt x="178234" y="478704"/>
                </a:lnTo>
                <a:lnTo>
                  <a:pt x="173433" y="470477"/>
                </a:lnTo>
                <a:close/>
              </a:path>
              <a:path w="984884" h="577214">
                <a:moveTo>
                  <a:pt x="46610" y="505887"/>
                </a:moveTo>
                <a:lnTo>
                  <a:pt x="0" y="577201"/>
                </a:lnTo>
                <a:lnTo>
                  <a:pt x="85016" y="571701"/>
                </a:lnTo>
                <a:lnTo>
                  <a:pt x="71949" y="549310"/>
                </a:lnTo>
                <a:lnTo>
                  <a:pt x="57242" y="549310"/>
                </a:lnTo>
                <a:lnTo>
                  <a:pt x="52442" y="541083"/>
                </a:lnTo>
                <a:lnTo>
                  <a:pt x="58259" y="537688"/>
                </a:lnTo>
                <a:lnTo>
                  <a:pt x="65167" y="537688"/>
                </a:lnTo>
                <a:lnTo>
                  <a:pt x="46610" y="505887"/>
                </a:lnTo>
                <a:close/>
              </a:path>
              <a:path w="984884" h="577214">
                <a:moveTo>
                  <a:pt x="58259" y="537688"/>
                </a:moveTo>
                <a:lnTo>
                  <a:pt x="52442" y="541083"/>
                </a:lnTo>
                <a:lnTo>
                  <a:pt x="57242" y="549310"/>
                </a:lnTo>
                <a:lnTo>
                  <a:pt x="63060" y="545915"/>
                </a:lnTo>
                <a:lnTo>
                  <a:pt x="58259" y="537688"/>
                </a:lnTo>
                <a:close/>
              </a:path>
              <a:path w="984884" h="577214">
                <a:moveTo>
                  <a:pt x="65167" y="537688"/>
                </a:moveTo>
                <a:lnTo>
                  <a:pt x="58259" y="537688"/>
                </a:lnTo>
                <a:lnTo>
                  <a:pt x="63060" y="545915"/>
                </a:lnTo>
                <a:lnTo>
                  <a:pt x="57242" y="549310"/>
                </a:lnTo>
                <a:lnTo>
                  <a:pt x="71949" y="549310"/>
                </a:lnTo>
                <a:lnTo>
                  <a:pt x="65167" y="537688"/>
                </a:lnTo>
                <a:close/>
              </a:path>
              <a:path w="984884" h="577214">
                <a:moveTo>
                  <a:pt x="115846" y="504083"/>
                </a:moveTo>
                <a:lnTo>
                  <a:pt x="82939" y="523286"/>
                </a:lnTo>
                <a:lnTo>
                  <a:pt x="87741" y="531512"/>
                </a:lnTo>
                <a:lnTo>
                  <a:pt x="120647" y="512310"/>
                </a:lnTo>
                <a:lnTo>
                  <a:pt x="115846" y="5040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404972" y="2624606"/>
            <a:ext cx="1025525" cy="497205"/>
          </a:xfrm>
          <a:custGeom>
            <a:avLst/>
            <a:gdLst/>
            <a:ahLst/>
            <a:cxnLst/>
            <a:rect l="l" t="t" r="r" b="b"/>
            <a:pathLst>
              <a:path w="1025525" h="497205">
                <a:moveTo>
                  <a:pt x="4123" y="0"/>
                </a:moveTo>
                <a:lnTo>
                  <a:pt x="0" y="8586"/>
                </a:lnTo>
                <a:lnTo>
                  <a:pt x="34345" y="25079"/>
                </a:lnTo>
                <a:lnTo>
                  <a:pt x="38469" y="16493"/>
                </a:lnTo>
                <a:lnTo>
                  <a:pt x="4123" y="0"/>
                </a:lnTo>
                <a:close/>
              </a:path>
              <a:path w="1025525" h="497205">
                <a:moveTo>
                  <a:pt x="64227" y="28862"/>
                </a:moveTo>
                <a:lnTo>
                  <a:pt x="60105" y="37448"/>
                </a:lnTo>
                <a:lnTo>
                  <a:pt x="94451" y="53940"/>
                </a:lnTo>
                <a:lnTo>
                  <a:pt x="98573" y="45354"/>
                </a:lnTo>
                <a:lnTo>
                  <a:pt x="64227" y="28862"/>
                </a:lnTo>
                <a:close/>
              </a:path>
              <a:path w="1025525" h="497205">
                <a:moveTo>
                  <a:pt x="124332" y="57724"/>
                </a:moveTo>
                <a:lnTo>
                  <a:pt x="120209" y="66310"/>
                </a:lnTo>
                <a:lnTo>
                  <a:pt x="154555" y="82802"/>
                </a:lnTo>
                <a:lnTo>
                  <a:pt x="158678" y="74216"/>
                </a:lnTo>
                <a:lnTo>
                  <a:pt x="124332" y="57724"/>
                </a:lnTo>
                <a:close/>
              </a:path>
              <a:path w="1025525" h="497205">
                <a:moveTo>
                  <a:pt x="184437" y="86586"/>
                </a:moveTo>
                <a:lnTo>
                  <a:pt x="180314" y="95171"/>
                </a:lnTo>
                <a:lnTo>
                  <a:pt x="214659" y="111664"/>
                </a:lnTo>
                <a:lnTo>
                  <a:pt x="218782" y="103078"/>
                </a:lnTo>
                <a:lnTo>
                  <a:pt x="184437" y="86586"/>
                </a:lnTo>
                <a:close/>
              </a:path>
              <a:path w="1025525" h="497205">
                <a:moveTo>
                  <a:pt x="244542" y="115446"/>
                </a:moveTo>
                <a:lnTo>
                  <a:pt x="240418" y="124033"/>
                </a:lnTo>
                <a:lnTo>
                  <a:pt x="274764" y="140525"/>
                </a:lnTo>
                <a:lnTo>
                  <a:pt x="278886" y="131939"/>
                </a:lnTo>
                <a:lnTo>
                  <a:pt x="244542" y="115446"/>
                </a:lnTo>
                <a:close/>
              </a:path>
              <a:path w="1025525" h="497205">
                <a:moveTo>
                  <a:pt x="304646" y="144308"/>
                </a:moveTo>
                <a:lnTo>
                  <a:pt x="300523" y="152895"/>
                </a:lnTo>
                <a:lnTo>
                  <a:pt x="334868" y="169387"/>
                </a:lnTo>
                <a:lnTo>
                  <a:pt x="338992" y="160801"/>
                </a:lnTo>
                <a:lnTo>
                  <a:pt x="304646" y="144308"/>
                </a:lnTo>
                <a:close/>
              </a:path>
              <a:path w="1025525" h="497205">
                <a:moveTo>
                  <a:pt x="364751" y="173170"/>
                </a:moveTo>
                <a:lnTo>
                  <a:pt x="360627" y="181757"/>
                </a:lnTo>
                <a:lnTo>
                  <a:pt x="394973" y="198249"/>
                </a:lnTo>
                <a:lnTo>
                  <a:pt x="399096" y="189663"/>
                </a:lnTo>
                <a:lnTo>
                  <a:pt x="364751" y="173170"/>
                </a:lnTo>
                <a:close/>
              </a:path>
              <a:path w="1025525" h="497205">
                <a:moveTo>
                  <a:pt x="424855" y="202031"/>
                </a:moveTo>
                <a:lnTo>
                  <a:pt x="420733" y="210618"/>
                </a:lnTo>
                <a:lnTo>
                  <a:pt x="455077" y="227110"/>
                </a:lnTo>
                <a:lnTo>
                  <a:pt x="459201" y="218523"/>
                </a:lnTo>
                <a:lnTo>
                  <a:pt x="424855" y="202031"/>
                </a:lnTo>
                <a:close/>
              </a:path>
              <a:path w="1025525" h="497205">
                <a:moveTo>
                  <a:pt x="484960" y="230893"/>
                </a:moveTo>
                <a:lnTo>
                  <a:pt x="480837" y="239480"/>
                </a:lnTo>
                <a:lnTo>
                  <a:pt x="515183" y="255972"/>
                </a:lnTo>
                <a:lnTo>
                  <a:pt x="519305" y="247385"/>
                </a:lnTo>
                <a:lnTo>
                  <a:pt x="484960" y="230893"/>
                </a:lnTo>
                <a:close/>
              </a:path>
              <a:path w="1025525" h="497205">
                <a:moveTo>
                  <a:pt x="545064" y="259755"/>
                </a:moveTo>
                <a:lnTo>
                  <a:pt x="540941" y="268342"/>
                </a:lnTo>
                <a:lnTo>
                  <a:pt x="575287" y="284834"/>
                </a:lnTo>
                <a:lnTo>
                  <a:pt x="579410" y="276247"/>
                </a:lnTo>
                <a:lnTo>
                  <a:pt x="545064" y="259755"/>
                </a:lnTo>
                <a:close/>
              </a:path>
              <a:path w="1025525" h="497205">
                <a:moveTo>
                  <a:pt x="605170" y="288616"/>
                </a:moveTo>
                <a:lnTo>
                  <a:pt x="601046" y="297202"/>
                </a:lnTo>
                <a:lnTo>
                  <a:pt x="635392" y="313695"/>
                </a:lnTo>
                <a:lnTo>
                  <a:pt x="639514" y="305108"/>
                </a:lnTo>
                <a:lnTo>
                  <a:pt x="605170" y="288616"/>
                </a:lnTo>
                <a:close/>
              </a:path>
              <a:path w="1025525" h="497205">
                <a:moveTo>
                  <a:pt x="665274" y="317478"/>
                </a:moveTo>
                <a:lnTo>
                  <a:pt x="661150" y="326064"/>
                </a:lnTo>
                <a:lnTo>
                  <a:pt x="695496" y="342557"/>
                </a:lnTo>
                <a:lnTo>
                  <a:pt x="699620" y="333970"/>
                </a:lnTo>
                <a:lnTo>
                  <a:pt x="665274" y="317478"/>
                </a:lnTo>
                <a:close/>
              </a:path>
              <a:path w="1025525" h="497205">
                <a:moveTo>
                  <a:pt x="725378" y="346340"/>
                </a:moveTo>
                <a:lnTo>
                  <a:pt x="721255" y="354926"/>
                </a:lnTo>
                <a:lnTo>
                  <a:pt x="755601" y="371419"/>
                </a:lnTo>
                <a:lnTo>
                  <a:pt x="759724" y="362832"/>
                </a:lnTo>
                <a:lnTo>
                  <a:pt x="725378" y="346340"/>
                </a:lnTo>
                <a:close/>
              </a:path>
              <a:path w="1025525" h="497205">
                <a:moveTo>
                  <a:pt x="785483" y="375201"/>
                </a:moveTo>
                <a:lnTo>
                  <a:pt x="781359" y="383787"/>
                </a:lnTo>
                <a:lnTo>
                  <a:pt x="815705" y="400279"/>
                </a:lnTo>
                <a:lnTo>
                  <a:pt x="819829" y="391694"/>
                </a:lnTo>
                <a:lnTo>
                  <a:pt x="785483" y="375201"/>
                </a:lnTo>
                <a:close/>
              </a:path>
              <a:path w="1025525" h="497205">
                <a:moveTo>
                  <a:pt x="845587" y="404063"/>
                </a:moveTo>
                <a:lnTo>
                  <a:pt x="841465" y="412649"/>
                </a:lnTo>
                <a:lnTo>
                  <a:pt x="875809" y="429141"/>
                </a:lnTo>
                <a:lnTo>
                  <a:pt x="879933" y="420555"/>
                </a:lnTo>
                <a:lnTo>
                  <a:pt x="845587" y="404063"/>
                </a:lnTo>
                <a:close/>
              </a:path>
              <a:path w="1025525" h="497205">
                <a:moveTo>
                  <a:pt x="972828" y="428181"/>
                </a:moveTo>
                <a:lnTo>
                  <a:pt x="939844" y="496872"/>
                </a:lnTo>
                <a:lnTo>
                  <a:pt x="1025028" y="495512"/>
                </a:lnTo>
                <a:lnTo>
                  <a:pt x="1007046" y="472318"/>
                </a:lnTo>
                <a:lnTo>
                  <a:pt x="965723" y="472318"/>
                </a:lnTo>
                <a:lnTo>
                  <a:pt x="961674" y="470372"/>
                </a:lnTo>
                <a:lnTo>
                  <a:pt x="965796" y="461785"/>
                </a:lnTo>
                <a:lnTo>
                  <a:pt x="998881" y="461785"/>
                </a:lnTo>
                <a:lnTo>
                  <a:pt x="972828" y="428181"/>
                </a:lnTo>
                <a:close/>
              </a:path>
              <a:path w="1025525" h="497205">
                <a:moveTo>
                  <a:pt x="965796" y="461785"/>
                </a:moveTo>
                <a:lnTo>
                  <a:pt x="961674" y="470372"/>
                </a:lnTo>
                <a:lnTo>
                  <a:pt x="965723" y="472318"/>
                </a:lnTo>
                <a:lnTo>
                  <a:pt x="969846" y="463731"/>
                </a:lnTo>
                <a:lnTo>
                  <a:pt x="965796" y="461785"/>
                </a:lnTo>
                <a:close/>
              </a:path>
              <a:path w="1025525" h="497205">
                <a:moveTo>
                  <a:pt x="998881" y="461785"/>
                </a:moveTo>
                <a:lnTo>
                  <a:pt x="965796" y="461785"/>
                </a:lnTo>
                <a:lnTo>
                  <a:pt x="969846" y="463731"/>
                </a:lnTo>
                <a:lnTo>
                  <a:pt x="965723" y="472318"/>
                </a:lnTo>
                <a:lnTo>
                  <a:pt x="1007046" y="472318"/>
                </a:lnTo>
                <a:lnTo>
                  <a:pt x="998881" y="461785"/>
                </a:lnTo>
                <a:close/>
              </a:path>
              <a:path w="1025525" h="497205">
                <a:moveTo>
                  <a:pt x="905692" y="432925"/>
                </a:moveTo>
                <a:lnTo>
                  <a:pt x="901569" y="441511"/>
                </a:lnTo>
                <a:lnTo>
                  <a:pt x="935915" y="458003"/>
                </a:lnTo>
                <a:lnTo>
                  <a:pt x="940037" y="449417"/>
                </a:lnTo>
                <a:lnTo>
                  <a:pt x="905692" y="43292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0038767" y="2621175"/>
            <a:ext cx="380365" cy="581025"/>
          </a:xfrm>
          <a:custGeom>
            <a:avLst/>
            <a:gdLst/>
            <a:ahLst/>
            <a:cxnLst/>
            <a:rect l="l" t="t" r="r" b="b"/>
            <a:pathLst>
              <a:path w="380365" h="581025">
                <a:moveTo>
                  <a:pt x="10284" y="485522"/>
                </a:moveTo>
                <a:lnTo>
                  <a:pt x="0" y="580811"/>
                </a:lnTo>
                <a:lnTo>
                  <a:pt x="82402" y="531865"/>
                </a:lnTo>
                <a:lnTo>
                  <a:pt x="77066" y="528436"/>
                </a:lnTo>
                <a:lnTo>
                  <a:pt x="50638" y="528436"/>
                </a:lnTo>
                <a:lnTo>
                  <a:pt x="26600" y="512989"/>
                </a:lnTo>
                <a:lnTo>
                  <a:pt x="34323" y="500970"/>
                </a:lnTo>
                <a:lnTo>
                  <a:pt x="10284" y="485522"/>
                </a:lnTo>
                <a:close/>
              </a:path>
              <a:path w="380365" h="581025">
                <a:moveTo>
                  <a:pt x="34323" y="500970"/>
                </a:moveTo>
                <a:lnTo>
                  <a:pt x="26600" y="512989"/>
                </a:lnTo>
                <a:lnTo>
                  <a:pt x="50638" y="528436"/>
                </a:lnTo>
                <a:lnTo>
                  <a:pt x="58362" y="516417"/>
                </a:lnTo>
                <a:lnTo>
                  <a:pt x="34323" y="500970"/>
                </a:lnTo>
                <a:close/>
              </a:path>
              <a:path w="380365" h="581025">
                <a:moveTo>
                  <a:pt x="58362" y="516417"/>
                </a:moveTo>
                <a:lnTo>
                  <a:pt x="50638" y="528436"/>
                </a:lnTo>
                <a:lnTo>
                  <a:pt x="77066" y="528436"/>
                </a:lnTo>
                <a:lnTo>
                  <a:pt x="58362" y="516417"/>
                </a:lnTo>
                <a:close/>
              </a:path>
              <a:path w="380365" h="581025">
                <a:moveTo>
                  <a:pt x="356247" y="0"/>
                </a:moveTo>
                <a:lnTo>
                  <a:pt x="34323" y="500970"/>
                </a:lnTo>
                <a:lnTo>
                  <a:pt x="58362" y="516417"/>
                </a:lnTo>
                <a:lnTo>
                  <a:pt x="380287" y="15448"/>
                </a:lnTo>
                <a:lnTo>
                  <a:pt x="35624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0403223" y="2626043"/>
            <a:ext cx="372110" cy="494665"/>
          </a:xfrm>
          <a:custGeom>
            <a:avLst/>
            <a:gdLst/>
            <a:ahLst/>
            <a:cxnLst/>
            <a:rect l="l" t="t" r="r" b="b"/>
            <a:pathLst>
              <a:path w="372109" h="494664">
                <a:moveTo>
                  <a:pt x="7621" y="0"/>
                </a:moveTo>
                <a:lnTo>
                  <a:pt x="0" y="5712"/>
                </a:lnTo>
                <a:lnTo>
                  <a:pt x="22854" y="36197"/>
                </a:lnTo>
                <a:lnTo>
                  <a:pt x="30476" y="30483"/>
                </a:lnTo>
                <a:lnTo>
                  <a:pt x="7621" y="0"/>
                </a:lnTo>
                <a:close/>
              </a:path>
              <a:path w="372109" h="494664">
                <a:moveTo>
                  <a:pt x="47616" y="53346"/>
                </a:moveTo>
                <a:lnTo>
                  <a:pt x="39994" y="59060"/>
                </a:lnTo>
                <a:lnTo>
                  <a:pt x="62849" y="89545"/>
                </a:lnTo>
                <a:lnTo>
                  <a:pt x="70471" y="83831"/>
                </a:lnTo>
                <a:lnTo>
                  <a:pt x="47616" y="53346"/>
                </a:lnTo>
                <a:close/>
              </a:path>
              <a:path w="372109" h="494664">
                <a:moveTo>
                  <a:pt x="87610" y="106693"/>
                </a:moveTo>
                <a:lnTo>
                  <a:pt x="79989" y="112407"/>
                </a:lnTo>
                <a:lnTo>
                  <a:pt x="102844" y="142892"/>
                </a:lnTo>
                <a:lnTo>
                  <a:pt x="110465" y="137179"/>
                </a:lnTo>
                <a:lnTo>
                  <a:pt x="87610" y="106693"/>
                </a:lnTo>
                <a:close/>
              </a:path>
              <a:path w="372109" h="494664">
                <a:moveTo>
                  <a:pt x="127605" y="160041"/>
                </a:moveTo>
                <a:lnTo>
                  <a:pt x="119984" y="165755"/>
                </a:lnTo>
                <a:lnTo>
                  <a:pt x="142839" y="196240"/>
                </a:lnTo>
                <a:lnTo>
                  <a:pt x="150460" y="190526"/>
                </a:lnTo>
                <a:lnTo>
                  <a:pt x="127605" y="160041"/>
                </a:lnTo>
                <a:close/>
              </a:path>
              <a:path w="372109" h="494664">
                <a:moveTo>
                  <a:pt x="167600" y="213389"/>
                </a:moveTo>
                <a:lnTo>
                  <a:pt x="159979" y="219102"/>
                </a:lnTo>
                <a:lnTo>
                  <a:pt x="182834" y="249588"/>
                </a:lnTo>
                <a:lnTo>
                  <a:pt x="190455" y="243874"/>
                </a:lnTo>
                <a:lnTo>
                  <a:pt x="167600" y="213389"/>
                </a:lnTo>
                <a:close/>
              </a:path>
              <a:path w="372109" h="494664">
                <a:moveTo>
                  <a:pt x="207595" y="266736"/>
                </a:moveTo>
                <a:lnTo>
                  <a:pt x="199974" y="272450"/>
                </a:lnTo>
                <a:lnTo>
                  <a:pt x="222829" y="302935"/>
                </a:lnTo>
                <a:lnTo>
                  <a:pt x="230450" y="297221"/>
                </a:lnTo>
                <a:lnTo>
                  <a:pt x="207595" y="266736"/>
                </a:lnTo>
                <a:close/>
              </a:path>
              <a:path w="372109" h="494664">
                <a:moveTo>
                  <a:pt x="247590" y="320084"/>
                </a:moveTo>
                <a:lnTo>
                  <a:pt x="239969" y="325798"/>
                </a:lnTo>
                <a:lnTo>
                  <a:pt x="262823" y="356283"/>
                </a:lnTo>
                <a:lnTo>
                  <a:pt x="270445" y="350569"/>
                </a:lnTo>
                <a:lnTo>
                  <a:pt x="247590" y="320084"/>
                </a:lnTo>
                <a:close/>
              </a:path>
              <a:path w="372109" h="494664">
                <a:moveTo>
                  <a:pt x="287585" y="373432"/>
                </a:moveTo>
                <a:lnTo>
                  <a:pt x="279963" y="379145"/>
                </a:lnTo>
                <a:lnTo>
                  <a:pt x="302818" y="409630"/>
                </a:lnTo>
                <a:lnTo>
                  <a:pt x="310440" y="403917"/>
                </a:lnTo>
                <a:lnTo>
                  <a:pt x="287585" y="373432"/>
                </a:lnTo>
                <a:close/>
              </a:path>
              <a:path w="372109" h="494664">
                <a:moveTo>
                  <a:pt x="322560" y="435961"/>
                </a:moveTo>
                <a:lnTo>
                  <a:pt x="295885" y="455959"/>
                </a:lnTo>
                <a:lnTo>
                  <a:pt x="372078" y="494074"/>
                </a:lnTo>
                <a:lnTo>
                  <a:pt x="363369" y="446123"/>
                </a:lnTo>
                <a:lnTo>
                  <a:pt x="330178" y="446123"/>
                </a:lnTo>
                <a:lnTo>
                  <a:pt x="322560" y="435961"/>
                </a:lnTo>
                <a:close/>
              </a:path>
              <a:path w="372109" h="494664">
                <a:moveTo>
                  <a:pt x="330180" y="430248"/>
                </a:moveTo>
                <a:lnTo>
                  <a:pt x="322560" y="435961"/>
                </a:lnTo>
                <a:lnTo>
                  <a:pt x="330178" y="446123"/>
                </a:lnTo>
                <a:lnTo>
                  <a:pt x="337798" y="440410"/>
                </a:lnTo>
                <a:lnTo>
                  <a:pt x="330180" y="430248"/>
                </a:lnTo>
                <a:close/>
              </a:path>
              <a:path w="372109" h="494664">
                <a:moveTo>
                  <a:pt x="356854" y="410251"/>
                </a:moveTo>
                <a:lnTo>
                  <a:pt x="330180" y="430248"/>
                </a:lnTo>
                <a:lnTo>
                  <a:pt x="337798" y="440410"/>
                </a:lnTo>
                <a:lnTo>
                  <a:pt x="330178" y="446123"/>
                </a:lnTo>
                <a:lnTo>
                  <a:pt x="363369" y="446123"/>
                </a:lnTo>
                <a:lnTo>
                  <a:pt x="356854" y="410251"/>
                </a:lnTo>
                <a:close/>
              </a:path>
              <a:path w="372109" h="494664">
                <a:moveTo>
                  <a:pt x="327579" y="426779"/>
                </a:moveTo>
                <a:lnTo>
                  <a:pt x="319959" y="432493"/>
                </a:lnTo>
                <a:lnTo>
                  <a:pt x="322560" y="435961"/>
                </a:lnTo>
                <a:lnTo>
                  <a:pt x="330180" y="430248"/>
                </a:lnTo>
                <a:lnTo>
                  <a:pt x="327579" y="4267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9956800" y="3201987"/>
            <a:ext cx="205104" cy="205104"/>
          </a:xfrm>
          <a:custGeom>
            <a:avLst/>
            <a:gdLst/>
            <a:ahLst/>
            <a:cxnLst/>
            <a:rect l="l" t="t" r="r" b="b"/>
            <a:pathLst>
              <a:path w="205104" h="205104">
                <a:moveTo>
                  <a:pt x="102393" y="0"/>
                </a:moveTo>
                <a:lnTo>
                  <a:pt x="62537" y="8046"/>
                </a:lnTo>
                <a:lnTo>
                  <a:pt x="29990" y="29990"/>
                </a:lnTo>
                <a:lnTo>
                  <a:pt x="8046" y="62537"/>
                </a:lnTo>
                <a:lnTo>
                  <a:pt x="0" y="102395"/>
                </a:lnTo>
                <a:lnTo>
                  <a:pt x="8046" y="142251"/>
                </a:lnTo>
                <a:lnTo>
                  <a:pt x="29990" y="174798"/>
                </a:lnTo>
                <a:lnTo>
                  <a:pt x="62537" y="196742"/>
                </a:lnTo>
                <a:lnTo>
                  <a:pt x="102393" y="204788"/>
                </a:lnTo>
                <a:lnTo>
                  <a:pt x="142250" y="196742"/>
                </a:lnTo>
                <a:lnTo>
                  <a:pt x="174797" y="174798"/>
                </a:lnTo>
                <a:lnTo>
                  <a:pt x="196740" y="142251"/>
                </a:lnTo>
                <a:lnTo>
                  <a:pt x="204787" y="102395"/>
                </a:lnTo>
                <a:lnTo>
                  <a:pt x="196740" y="62537"/>
                </a:lnTo>
                <a:lnTo>
                  <a:pt x="174797" y="29990"/>
                </a:lnTo>
                <a:lnTo>
                  <a:pt x="142250" y="8046"/>
                </a:lnTo>
                <a:lnTo>
                  <a:pt x="102393" y="0"/>
                </a:lnTo>
                <a:close/>
              </a:path>
            </a:pathLst>
          </a:custGeom>
          <a:solidFill>
            <a:srgbClr val="008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9956800" y="3201987"/>
            <a:ext cx="205104" cy="205104"/>
          </a:xfrm>
          <a:custGeom>
            <a:avLst/>
            <a:gdLst/>
            <a:ahLst/>
            <a:cxnLst/>
            <a:rect l="l" t="t" r="r" b="b"/>
            <a:pathLst>
              <a:path w="205104" h="205104">
                <a:moveTo>
                  <a:pt x="0" y="102394"/>
                </a:moveTo>
                <a:lnTo>
                  <a:pt x="8046" y="62537"/>
                </a:lnTo>
                <a:lnTo>
                  <a:pt x="29990" y="29990"/>
                </a:lnTo>
                <a:lnTo>
                  <a:pt x="62537" y="8046"/>
                </a:lnTo>
                <a:lnTo>
                  <a:pt x="102394" y="0"/>
                </a:lnTo>
                <a:lnTo>
                  <a:pt x="142250" y="8046"/>
                </a:lnTo>
                <a:lnTo>
                  <a:pt x="174797" y="29990"/>
                </a:lnTo>
                <a:lnTo>
                  <a:pt x="196741" y="62537"/>
                </a:lnTo>
                <a:lnTo>
                  <a:pt x="204788" y="102394"/>
                </a:lnTo>
                <a:lnTo>
                  <a:pt x="196741" y="142250"/>
                </a:lnTo>
                <a:lnTo>
                  <a:pt x="174797" y="174797"/>
                </a:lnTo>
                <a:lnTo>
                  <a:pt x="142250" y="196741"/>
                </a:lnTo>
                <a:lnTo>
                  <a:pt x="102394" y="204788"/>
                </a:lnTo>
                <a:lnTo>
                  <a:pt x="62537" y="196741"/>
                </a:lnTo>
                <a:lnTo>
                  <a:pt x="29990" y="174797"/>
                </a:lnTo>
                <a:lnTo>
                  <a:pt x="8046" y="142250"/>
                </a:lnTo>
                <a:lnTo>
                  <a:pt x="0" y="102394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9220200" y="3402956"/>
            <a:ext cx="825500" cy="616585"/>
          </a:xfrm>
          <a:custGeom>
            <a:avLst/>
            <a:gdLst/>
            <a:ahLst/>
            <a:cxnLst/>
            <a:rect l="l" t="t" r="r" b="b"/>
            <a:pathLst>
              <a:path w="825500" h="616585">
                <a:moveTo>
                  <a:pt x="819198" y="0"/>
                </a:moveTo>
                <a:lnTo>
                  <a:pt x="788650" y="22771"/>
                </a:lnTo>
                <a:lnTo>
                  <a:pt x="794344" y="30407"/>
                </a:lnTo>
                <a:lnTo>
                  <a:pt x="824890" y="7637"/>
                </a:lnTo>
                <a:lnTo>
                  <a:pt x="819198" y="0"/>
                </a:lnTo>
                <a:close/>
              </a:path>
              <a:path w="825500" h="616585">
                <a:moveTo>
                  <a:pt x="765741" y="39848"/>
                </a:moveTo>
                <a:lnTo>
                  <a:pt x="735194" y="62619"/>
                </a:lnTo>
                <a:lnTo>
                  <a:pt x="740886" y="70256"/>
                </a:lnTo>
                <a:lnTo>
                  <a:pt x="771433" y="47485"/>
                </a:lnTo>
                <a:lnTo>
                  <a:pt x="765741" y="39848"/>
                </a:lnTo>
                <a:close/>
              </a:path>
              <a:path w="825500" h="616585">
                <a:moveTo>
                  <a:pt x="712284" y="79697"/>
                </a:moveTo>
                <a:lnTo>
                  <a:pt x="681737" y="102467"/>
                </a:lnTo>
                <a:lnTo>
                  <a:pt x="687429" y="110105"/>
                </a:lnTo>
                <a:lnTo>
                  <a:pt x="717976" y="87334"/>
                </a:lnTo>
                <a:lnTo>
                  <a:pt x="712284" y="79697"/>
                </a:lnTo>
                <a:close/>
              </a:path>
              <a:path w="825500" h="616585">
                <a:moveTo>
                  <a:pt x="658826" y="119546"/>
                </a:moveTo>
                <a:lnTo>
                  <a:pt x="628280" y="142316"/>
                </a:lnTo>
                <a:lnTo>
                  <a:pt x="633972" y="149952"/>
                </a:lnTo>
                <a:lnTo>
                  <a:pt x="664519" y="127182"/>
                </a:lnTo>
                <a:lnTo>
                  <a:pt x="658826" y="119546"/>
                </a:lnTo>
                <a:close/>
              </a:path>
              <a:path w="825500" h="616585">
                <a:moveTo>
                  <a:pt x="605369" y="159393"/>
                </a:moveTo>
                <a:lnTo>
                  <a:pt x="574822" y="182164"/>
                </a:lnTo>
                <a:lnTo>
                  <a:pt x="580515" y="189801"/>
                </a:lnTo>
                <a:lnTo>
                  <a:pt x="611063" y="167030"/>
                </a:lnTo>
                <a:lnTo>
                  <a:pt x="605369" y="159393"/>
                </a:lnTo>
                <a:close/>
              </a:path>
              <a:path w="825500" h="616585">
                <a:moveTo>
                  <a:pt x="551912" y="199242"/>
                </a:moveTo>
                <a:lnTo>
                  <a:pt x="521365" y="222012"/>
                </a:lnTo>
                <a:lnTo>
                  <a:pt x="527058" y="229650"/>
                </a:lnTo>
                <a:lnTo>
                  <a:pt x="557604" y="206879"/>
                </a:lnTo>
                <a:lnTo>
                  <a:pt x="551912" y="199242"/>
                </a:lnTo>
                <a:close/>
              </a:path>
              <a:path w="825500" h="616585">
                <a:moveTo>
                  <a:pt x="498455" y="239091"/>
                </a:moveTo>
                <a:lnTo>
                  <a:pt x="467908" y="261861"/>
                </a:lnTo>
                <a:lnTo>
                  <a:pt x="473600" y="269497"/>
                </a:lnTo>
                <a:lnTo>
                  <a:pt x="504148" y="246727"/>
                </a:lnTo>
                <a:lnTo>
                  <a:pt x="498455" y="239091"/>
                </a:lnTo>
                <a:close/>
              </a:path>
              <a:path w="825500" h="616585">
                <a:moveTo>
                  <a:pt x="444999" y="278938"/>
                </a:moveTo>
                <a:lnTo>
                  <a:pt x="414451" y="301710"/>
                </a:lnTo>
                <a:lnTo>
                  <a:pt x="420143" y="309346"/>
                </a:lnTo>
                <a:lnTo>
                  <a:pt x="450691" y="286575"/>
                </a:lnTo>
                <a:lnTo>
                  <a:pt x="444999" y="278938"/>
                </a:lnTo>
                <a:close/>
              </a:path>
              <a:path w="825500" h="616585">
                <a:moveTo>
                  <a:pt x="391541" y="318787"/>
                </a:moveTo>
                <a:lnTo>
                  <a:pt x="360994" y="341557"/>
                </a:lnTo>
                <a:lnTo>
                  <a:pt x="366687" y="349195"/>
                </a:lnTo>
                <a:lnTo>
                  <a:pt x="397234" y="326424"/>
                </a:lnTo>
                <a:lnTo>
                  <a:pt x="391541" y="318787"/>
                </a:lnTo>
                <a:close/>
              </a:path>
              <a:path w="825500" h="616585">
                <a:moveTo>
                  <a:pt x="338084" y="358636"/>
                </a:moveTo>
                <a:lnTo>
                  <a:pt x="307536" y="381406"/>
                </a:lnTo>
                <a:lnTo>
                  <a:pt x="313230" y="389042"/>
                </a:lnTo>
                <a:lnTo>
                  <a:pt x="343777" y="366273"/>
                </a:lnTo>
                <a:lnTo>
                  <a:pt x="338084" y="358636"/>
                </a:lnTo>
                <a:close/>
              </a:path>
              <a:path w="825500" h="616585">
                <a:moveTo>
                  <a:pt x="284627" y="398484"/>
                </a:moveTo>
                <a:lnTo>
                  <a:pt x="254080" y="421255"/>
                </a:lnTo>
                <a:lnTo>
                  <a:pt x="259773" y="428891"/>
                </a:lnTo>
                <a:lnTo>
                  <a:pt x="290319" y="406120"/>
                </a:lnTo>
                <a:lnTo>
                  <a:pt x="284627" y="398484"/>
                </a:lnTo>
                <a:close/>
              </a:path>
              <a:path w="825500" h="616585">
                <a:moveTo>
                  <a:pt x="231170" y="438332"/>
                </a:moveTo>
                <a:lnTo>
                  <a:pt x="200623" y="461102"/>
                </a:lnTo>
                <a:lnTo>
                  <a:pt x="206315" y="468740"/>
                </a:lnTo>
                <a:lnTo>
                  <a:pt x="236862" y="445969"/>
                </a:lnTo>
                <a:lnTo>
                  <a:pt x="231170" y="438332"/>
                </a:lnTo>
                <a:close/>
              </a:path>
              <a:path w="825500" h="616585">
                <a:moveTo>
                  <a:pt x="177712" y="478181"/>
                </a:moveTo>
                <a:lnTo>
                  <a:pt x="147166" y="500951"/>
                </a:lnTo>
                <a:lnTo>
                  <a:pt x="152858" y="508588"/>
                </a:lnTo>
                <a:lnTo>
                  <a:pt x="183405" y="485818"/>
                </a:lnTo>
                <a:lnTo>
                  <a:pt x="177712" y="478181"/>
                </a:lnTo>
                <a:close/>
              </a:path>
              <a:path w="825500" h="616585">
                <a:moveTo>
                  <a:pt x="124255" y="518029"/>
                </a:moveTo>
                <a:lnTo>
                  <a:pt x="93709" y="540800"/>
                </a:lnTo>
                <a:lnTo>
                  <a:pt x="99401" y="548436"/>
                </a:lnTo>
                <a:lnTo>
                  <a:pt x="129948" y="525666"/>
                </a:lnTo>
                <a:lnTo>
                  <a:pt x="124255" y="518029"/>
                </a:lnTo>
                <a:close/>
              </a:path>
              <a:path w="825500" h="616585">
                <a:moveTo>
                  <a:pt x="38322" y="540505"/>
                </a:moveTo>
                <a:lnTo>
                  <a:pt x="0" y="616593"/>
                </a:lnTo>
                <a:lnTo>
                  <a:pt x="83863" y="601600"/>
                </a:lnTo>
                <a:lnTo>
                  <a:pt x="69596" y="582461"/>
                </a:lnTo>
                <a:lnTo>
                  <a:pt x="53757" y="582461"/>
                </a:lnTo>
                <a:lnTo>
                  <a:pt x="48065" y="574823"/>
                </a:lnTo>
                <a:lnTo>
                  <a:pt x="58246" y="567234"/>
                </a:lnTo>
                <a:lnTo>
                  <a:pt x="38322" y="540505"/>
                </a:lnTo>
                <a:close/>
              </a:path>
              <a:path w="825500" h="616585">
                <a:moveTo>
                  <a:pt x="58246" y="567234"/>
                </a:moveTo>
                <a:lnTo>
                  <a:pt x="48065" y="574823"/>
                </a:lnTo>
                <a:lnTo>
                  <a:pt x="53757" y="582461"/>
                </a:lnTo>
                <a:lnTo>
                  <a:pt x="63939" y="574871"/>
                </a:lnTo>
                <a:lnTo>
                  <a:pt x="58246" y="567234"/>
                </a:lnTo>
                <a:close/>
              </a:path>
              <a:path w="825500" h="616585">
                <a:moveTo>
                  <a:pt x="63939" y="574871"/>
                </a:moveTo>
                <a:lnTo>
                  <a:pt x="53757" y="582461"/>
                </a:lnTo>
                <a:lnTo>
                  <a:pt x="69596" y="582461"/>
                </a:lnTo>
                <a:lnTo>
                  <a:pt x="63939" y="574871"/>
                </a:lnTo>
                <a:close/>
              </a:path>
              <a:path w="825500" h="616585">
                <a:moveTo>
                  <a:pt x="70798" y="557877"/>
                </a:moveTo>
                <a:lnTo>
                  <a:pt x="58246" y="567234"/>
                </a:lnTo>
                <a:lnTo>
                  <a:pt x="63939" y="574871"/>
                </a:lnTo>
                <a:lnTo>
                  <a:pt x="76490" y="565514"/>
                </a:lnTo>
                <a:lnTo>
                  <a:pt x="70798" y="5578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0039471" y="3402902"/>
            <a:ext cx="859155" cy="617220"/>
          </a:xfrm>
          <a:custGeom>
            <a:avLst/>
            <a:gdLst/>
            <a:ahLst/>
            <a:cxnLst/>
            <a:rect l="l" t="t" r="r" b="b"/>
            <a:pathLst>
              <a:path w="859154" h="617220">
                <a:moveTo>
                  <a:pt x="5544" y="0"/>
                </a:moveTo>
                <a:lnTo>
                  <a:pt x="0" y="7744"/>
                </a:lnTo>
                <a:lnTo>
                  <a:pt x="30979" y="29923"/>
                </a:lnTo>
                <a:lnTo>
                  <a:pt x="36523" y="22178"/>
                </a:lnTo>
                <a:lnTo>
                  <a:pt x="5544" y="0"/>
                </a:lnTo>
                <a:close/>
              </a:path>
              <a:path w="859154" h="617220">
                <a:moveTo>
                  <a:pt x="59758" y="38812"/>
                </a:moveTo>
                <a:lnTo>
                  <a:pt x="54213" y="46556"/>
                </a:lnTo>
                <a:lnTo>
                  <a:pt x="85194" y="68734"/>
                </a:lnTo>
                <a:lnTo>
                  <a:pt x="90738" y="60990"/>
                </a:lnTo>
                <a:lnTo>
                  <a:pt x="59758" y="38812"/>
                </a:lnTo>
                <a:close/>
              </a:path>
              <a:path w="859154" h="617220">
                <a:moveTo>
                  <a:pt x="113973" y="77623"/>
                </a:moveTo>
                <a:lnTo>
                  <a:pt x="108428" y="85369"/>
                </a:lnTo>
                <a:lnTo>
                  <a:pt x="139407" y="107547"/>
                </a:lnTo>
                <a:lnTo>
                  <a:pt x="144952" y="99802"/>
                </a:lnTo>
                <a:lnTo>
                  <a:pt x="113973" y="77623"/>
                </a:lnTo>
                <a:close/>
              </a:path>
              <a:path w="859154" h="617220">
                <a:moveTo>
                  <a:pt x="168187" y="116436"/>
                </a:moveTo>
                <a:lnTo>
                  <a:pt x="162642" y="124181"/>
                </a:lnTo>
                <a:lnTo>
                  <a:pt x="193621" y="146359"/>
                </a:lnTo>
                <a:lnTo>
                  <a:pt x="199166" y="138615"/>
                </a:lnTo>
                <a:lnTo>
                  <a:pt x="168187" y="116436"/>
                </a:lnTo>
                <a:close/>
              </a:path>
              <a:path w="859154" h="617220">
                <a:moveTo>
                  <a:pt x="222401" y="155248"/>
                </a:moveTo>
                <a:lnTo>
                  <a:pt x="216856" y="162993"/>
                </a:lnTo>
                <a:lnTo>
                  <a:pt x="247836" y="185172"/>
                </a:lnTo>
                <a:lnTo>
                  <a:pt x="253380" y="177426"/>
                </a:lnTo>
                <a:lnTo>
                  <a:pt x="222401" y="155248"/>
                </a:lnTo>
                <a:close/>
              </a:path>
              <a:path w="859154" h="617220">
                <a:moveTo>
                  <a:pt x="276614" y="194061"/>
                </a:moveTo>
                <a:lnTo>
                  <a:pt x="271071" y="201805"/>
                </a:lnTo>
                <a:lnTo>
                  <a:pt x="302050" y="223983"/>
                </a:lnTo>
                <a:lnTo>
                  <a:pt x="307595" y="216239"/>
                </a:lnTo>
                <a:lnTo>
                  <a:pt x="276614" y="194061"/>
                </a:lnTo>
                <a:close/>
              </a:path>
              <a:path w="859154" h="617220">
                <a:moveTo>
                  <a:pt x="330829" y="232873"/>
                </a:moveTo>
                <a:lnTo>
                  <a:pt x="325285" y="240618"/>
                </a:lnTo>
                <a:lnTo>
                  <a:pt x="356264" y="262796"/>
                </a:lnTo>
                <a:lnTo>
                  <a:pt x="361809" y="255051"/>
                </a:lnTo>
                <a:lnTo>
                  <a:pt x="330829" y="232873"/>
                </a:lnTo>
                <a:close/>
              </a:path>
              <a:path w="859154" h="617220">
                <a:moveTo>
                  <a:pt x="385043" y="271684"/>
                </a:moveTo>
                <a:lnTo>
                  <a:pt x="379498" y="279430"/>
                </a:lnTo>
                <a:lnTo>
                  <a:pt x="410477" y="301608"/>
                </a:lnTo>
                <a:lnTo>
                  <a:pt x="416022" y="293864"/>
                </a:lnTo>
                <a:lnTo>
                  <a:pt x="385043" y="271684"/>
                </a:lnTo>
                <a:close/>
              </a:path>
              <a:path w="859154" h="617220">
                <a:moveTo>
                  <a:pt x="439257" y="310497"/>
                </a:moveTo>
                <a:lnTo>
                  <a:pt x="433712" y="318242"/>
                </a:lnTo>
                <a:lnTo>
                  <a:pt x="464693" y="340420"/>
                </a:lnTo>
                <a:lnTo>
                  <a:pt x="470236" y="332676"/>
                </a:lnTo>
                <a:lnTo>
                  <a:pt x="439257" y="310497"/>
                </a:lnTo>
                <a:close/>
              </a:path>
              <a:path w="859154" h="617220">
                <a:moveTo>
                  <a:pt x="493471" y="349309"/>
                </a:moveTo>
                <a:lnTo>
                  <a:pt x="487927" y="357054"/>
                </a:lnTo>
                <a:lnTo>
                  <a:pt x="518906" y="379233"/>
                </a:lnTo>
                <a:lnTo>
                  <a:pt x="524451" y="371487"/>
                </a:lnTo>
                <a:lnTo>
                  <a:pt x="493471" y="349309"/>
                </a:lnTo>
                <a:close/>
              </a:path>
              <a:path w="859154" h="617220">
                <a:moveTo>
                  <a:pt x="547686" y="388122"/>
                </a:moveTo>
                <a:lnTo>
                  <a:pt x="542141" y="395866"/>
                </a:lnTo>
                <a:lnTo>
                  <a:pt x="573120" y="418044"/>
                </a:lnTo>
                <a:lnTo>
                  <a:pt x="578665" y="410300"/>
                </a:lnTo>
                <a:lnTo>
                  <a:pt x="547686" y="388122"/>
                </a:lnTo>
                <a:close/>
              </a:path>
              <a:path w="859154" h="617220">
                <a:moveTo>
                  <a:pt x="601899" y="426934"/>
                </a:moveTo>
                <a:lnTo>
                  <a:pt x="596355" y="434679"/>
                </a:lnTo>
                <a:lnTo>
                  <a:pt x="627334" y="456857"/>
                </a:lnTo>
                <a:lnTo>
                  <a:pt x="632879" y="449112"/>
                </a:lnTo>
                <a:lnTo>
                  <a:pt x="601899" y="426934"/>
                </a:lnTo>
                <a:close/>
              </a:path>
              <a:path w="859154" h="617220">
                <a:moveTo>
                  <a:pt x="656113" y="465745"/>
                </a:moveTo>
                <a:lnTo>
                  <a:pt x="650568" y="473491"/>
                </a:lnTo>
                <a:lnTo>
                  <a:pt x="681549" y="495669"/>
                </a:lnTo>
                <a:lnTo>
                  <a:pt x="687094" y="487925"/>
                </a:lnTo>
                <a:lnTo>
                  <a:pt x="656113" y="465745"/>
                </a:lnTo>
                <a:close/>
              </a:path>
              <a:path w="859154" h="617220">
                <a:moveTo>
                  <a:pt x="710328" y="504558"/>
                </a:moveTo>
                <a:lnTo>
                  <a:pt x="704783" y="512304"/>
                </a:lnTo>
                <a:lnTo>
                  <a:pt x="735763" y="534482"/>
                </a:lnTo>
                <a:lnTo>
                  <a:pt x="741307" y="526737"/>
                </a:lnTo>
                <a:lnTo>
                  <a:pt x="710328" y="504558"/>
                </a:lnTo>
                <a:close/>
              </a:path>
              <a:path w="859154" h="617220">
                <a:moveTo>
                  <a:pt x="818935" y="541310"/>
                </a:moveTo>
                <a:lnTo>
                  <a:pt x="774578" y="603270"/>
                </a:lnTo>
                <a:lnTo>
                  <a:pt x="858715" y="616647"/>
                </a:lnTo>
                <a:lnTo>
                  <a:pt x="818935" y="541310"/>
                </a:lnTo>
                <a:close/>
              </a:path>
              <a:path w="859154" h="617220">
                <a:moveTo>
                  <a:pt x="764542" y="543370"/>
                </a:moveTo>
                <a:lnTo>
                  <a:pt x="758997" y="551115"/>
                </a:lnTo>
                <a:lnTo>
                  <a:pt x="789976" y="573294"/>
                </a:lnTo>
                <a:lnTo>
                  <a:pt x="795521" y="565548"/>
                </a:lnTo>
                <a:lnTo>
                  <a:pt x="764542" y="54337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9733977" y="3404635"/>
            <a:ext cx="313055" cy="615315"/>
          </a:xfrm>
          <a:custGeom>
            <a:avLst/>
            <a:gdLst/>
            <a:ahLst/>
            <a:cxnLst/>
            <a:rect l="l" t="t" r="r" b="b"/>
            <a:pathLst>
              <a:path w="313054" h="615314">
                <a:moveTo>
                  <a:pt x="304012" y="0"/>
                </a:moveTo>
                <a:lnTo>
                  <a:pt x="286890" y="34036"/>
                </a:lnTo>
                <a:lnTo>
                  <a:pt x="295399" y="38315"/>
                </a:lnTo>
                <a:lnTo>
                  <a:pt x="312521" y="4279"/>
                </a:lnTo>
                <a:lnTo>
                  <a:pt x="304012" y="0"/>
                </a:lnTo>
                <a:close/>
              </a:path>
              <a:path w="313054" h="615314">
                <a:moveTo>
                  <a:pt x="274048" y="59562"/>
                </a:moveTo>
                <a:lnTo>
                  <a:pt x="256926" y="93597"/>
                </a:lnTo>
                <a:lnTo>
                  <a:pt x="265435" y="97878"/>
                </a:lnTo>
                <a:lnTo>
                  <a:pt x="282557" y="63842"/>
                </a:lnTo>
                <a:lnTo>
                  <a:pt x="274048" y="59562"/>
                </a:lnTo>
                <a:close/>
              </a:path>
              <a:path w="313054" h="615314">
                <a:moveTo>
                  <a:pt x="244085" y="119124"/>
                </a:moveTo>
                <a:lnTo>
                  <a:pt x="226962" y="153160"/>
                </a:lnTo>
                <a:lnTo>
                  <a:pt x="235471" y="157441"/>
                </a:lnTo>
                <a:lnTo>
                  <a:pt x="252594" y="123405"/>
                </a:lnTo>
                <a:lnTo>
                  <a:pt x="244085" y="119124"/>
                </a:lnTo>
                <a:close/>
              </a:path>
              <a:path w="313054" h="615314">
                <a:moveTo>
                  <a:pt x="214120" y="178687"/>
                </a:moveTo>
                <a:lnTo>
                  <a:pt x="196998" y="212723"/>
                </a:lnTo>
                <a:lnTo>
                  <a:pt x="205507" y="217003"/>
                </a:lnTo>
                <a:lnTo>
                  <a:pt x="222629" y="182968"/>
                </a:lnTo>
                <a:lnTo>
                  <a:pt x="214120" y="178687"/>
                </a:lnTo>
                <a:close/>
              </a:path>
              <a:path w="313054" h="615314">
                <a:moveTo>
                  <a:pt x="184156" y="238250"/>
                </a:moveTo>
                <a:lnTo>
                  <a:pt x="167034" y="272286"/>
                </a:lnTo>
                <a:lnTo>
                  <a:pt x="175543" y="276566"/>
                </a:lnTo>
                <a:lnTo>
                  <a:pt x="192665" y="242530"/>
                </a:lnTo>
                <a:lnTo>
                  <a:pt x="184156" y="238250"/>
                </a:lnTo>
                <a:close/>
              </a:path>
              <a:path w="313054" h="615314">
                <a:moveTo>
                  <a:pt x="154193" y="297813"/>
                </a:moveTo>
                <a:lnTo>
                  <a:pt x="137069" y="331848"/>
                </a:lnTo>
                <a:lnTo>
                  <a:pt x="145578" y="336129"/>
                </a:lnTo>
                <a:lnTo>
                  <a:pt x="162700" y="302093"/>
                </a:lnTo>
                <a:lnTo>
                  <a:pt x="154193" y="297813"/>
                </a:lnTo>
                <a:close/>
              </a:path>
              <a:path w="313054" h="615314">
                <a:moveTo>
                  <a:pt x="124228" y="357375"/>
                </a:moveTo>
                <a:lnTo>
                  <a:pt x="107106" y="391411"/>
                </a:lnTo>
                <a:lnTo>
                  <a:pt x="115615" y="395692"/>
                </a:lnTo>
                <a:lnTo>
                  <a:pt x="132737" y="361656"/>
                </a:lnTo>
                <a:lnTo>
                  <a:pt x="124228" y="357375"/>
                </a:lnTo>
                <a:close/>
              </a:path>
              <a:path w="313054" h="615314">
                <a:moveTo>
                  <a:pt x="94264" y="416938"/>
                </a:moveTo>
                <a:lnTo>
                  <a:pt x="77142" y="450974"/>
                </a:lnTo>
                <a:lnTo>
                  <a:pt x="85651" y="455254"/>
                </a:lnTo>
                <a:lnTo>
                  <a:pt x="102773" y="421219"/>
                </a:lnTo>
                <a:lnTo>
                  <a:pt x="94264" y="416938"/>
                </a:lnTo>
                <a:close/>
              </a:path>
              <a:path w="313054" h="615314">
                <a:moveTo>
                  <a:pt x="64300" y="476501"/>
                </a:moveTo>
                <a:lnTo>
                  <a:pt x="47177" y="510537"/>
                </a:lnTo>
                <a:lnTo>
                  <a:pt x="55686" y="514817"/>
                </a:lnTo>
                <a:lnTo>
                  <a:pt x="72809" y="480781"/>
                </a:lnTo>
                <a:lnTo>
                  <a:pt x="64300" y="476501"/>
                </a:lnTo>
                <a:close/>
              </a:path>
              <a:path w="313054" h="615314">
                <a:moveTo>
                  <a:pt x="209" y="529720"/>
                </a:moveTo>
                <a:lnTo>
                  <a:pt x="0" y="614914"/>
                </a:lnTo>
                <a:lnTo>
                  <a:pt x="68280" y="563965"/>
                </a:lnTo>
                <a:lnTo>
                  <a:pt x="61052" y="560329"/>
                </a:lnTo>
                <a:lnTo>
                  <a:pt x="32791" y="560329"/>
                </a:lnTo>
                <a:lnTo>
                  <a:pt x="24282" y="556047"/>
                </a:lnTo>
                <a:lnTo>
                  <a:pt x="29990" y="544702"/>
                </a:lnTo>
                <a:lnTo>
                  <a:pt x="209" y="529720"/>
                </a:lnTo>
                <a:close/>
              </a:path>
              <a:path w="313054" h="615314">
                <a:moveTo>
                  <a:pt x="29990" y="544702"/>
                </a:moveTo>
                <a:lnTo>
                  <a:pt x="24282" y="556047"/>
                </a:lnTo>
                <a:lnTo>
                  <a:pt x="32791" y="560329"/>
                </a:lnTo>
                <a:lnTo>
                  <a:pt x="38499" y="548983"/>
                </a:lnTo>
                <a:lnTo>
                  <a:pt x="29990" y="544702"/>
                </a:lnTo>
                <a:close/>
              </a:path>
              <a:path w="313054" h="615314">
                <a:moveTo>
                  <a:pt x="38499" y="548983"/>
                </a:moveTo>
                <a:lnTo>
                  <a:pt x="32791" y="560329"/>
                </a:lnTo>
                <a:lnTo>
                  <a:pt x="61052" y="560329"/>
                </a:lnTo>
                <a:lnTo>
                  <a:pt x="38499" y="548983"/>
                </a:lnTo>
                <a:close/>
              </a:path>
              <a:path w="313054" h="615314">
                <a:moveTo>
                  <a:pt x="34336" y="536063"/>
                </a:moveTo>
                <a:lnTo>
                  <a:pt x="29990" y="544702"/>
                </a:lnTo>
                <a:lnTo>
                  <a:pt x="38499" y="548983"/>
                </a:lnTo>
                <a:lnTo>
                  <a:pt x="42845" y="540344"/>
                </a:lnTo>
                <a:lnTo>
                  <a:pt x="34336" y="53606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0029383" y="3400550"/>
            <a:ext cx="311150" cy="619125"/>
          </a:xfrm>
          <a:custGeom>
            <a:avLst/>
            <a:gdLst/>
            <a:ahLst/>
            <a:cxnLst/>
            <a:rect l="l" t="t" r="r" b="b"/>
            <a:pathLst>
              <a:path w="311150" h="619125">
                <a:moveTo>
                  <a:pt x="259264" y="548063"/>
                </a:moveTo>
                <a:lnTo>
                  <a:pt x="233544" y="560513"/>
                </a:lnTo>
                <a:lnTo>
                  <a:pt x="309473" y="618999"/>
                </a:lnTo>
                <a:lnTo>
                  <a:pt x="310219" y="560923"/>
                </a:lnTo>
                <a:lnTo>
                  <a:pt x="265489" y="560923"/>
                </a:lnTo>
                <a:lnTo>
                  <a:pt x="259264" y="548063"/>
                </a:lnTo>
                <a:close/>
              </a:path>
              <a:path w="311150" h="619125">
                <a:moveTo>
                  <a:pt x="284984" y="535613"/>
                </a:moveTo>
                <a:lnTo>
                  <a:pt x="259264" y="548063"/>
                </a:lnTo>
                <a:lnTo>
                  <a:pt x="265489" y="560923"/>
                </a:lnTo>
                <a:lnTo>
                  <a:pt x="291209" y="548473"/>
                </a:lnTo>
                <a:lnTo>
                  <a:pt x="284984" y="535613"/>
                </a:lnTo>
                <a:close/>
              </a:path>
              <a:path w="311150" h="619125">
                <a:moveTo>
                  <a:pt x="310704" y="523163"/>
                </a:moveTo>
                <a:lnTo>
                  <a:pt x="284984" y="535613"/>
                </a:lnTo>
                <a:lnTo>
                  <a:pt x="291209" y="548473"/>
                </a:lnTo>
                <a:lnTo>
                  <a:pt x="265489" y="560923"/>
                </a:lnTo>
                <a:lnTo>
                  <a:pt x="310219" y="560923"/>
                </a:lnTo>
                <a:lnTo>
                  <a:pt x="310704" y="523163"/>
                </a:lnTo>
                <a:close/>
              </a:path>
              <a:path w="311150" h="619125">
                <a:moveTo>
                  <a:pt x="25720" y="0"/>
                </a:moveTo>
                <a:lnTo>
                  <a:pt x="0" y="12449"/>
                </a:lnTo>
                <a:lnTo>
                  <a:pt x="259264" y="548063"/>
                </a:lnTo>
                <a:lnTo>
                  <a:pt x="284984" y="535613"/>
                </a:lnTo>
                <a:lnTo>
                  <a:pt x="257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10594340" y="2319528"/>
            <a:ext cx="607695" cy="3194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5" dirty="0">
                <a:solidFill>
                  <a:srgbClr val="0000FF"/>
                </a:solidFill>
                <a:latin typeface="Calibri"/>
                <a:cs typeface="Calibri"/>
              </a:rPr>
              <a:t>V</a:t>
            </a:r>
            <a:r>
              <a:rPr sz="1800" spc="-7" baseline="-13888" dirty="0">
                <a:solidFill>
                  <a:srgbClr val="0000FF"/>
                </a:solidFill>
                <a:latin typeface="Calibri"/>
                <a:cs typeface="Calibri"/>
              </a:rPr>
              <a:t>k+1</a:t>
            </a:r>
            <a:r>
              <a:rPr sz="1800" spc="-5" dirty="0">
                <a:solidFill>
                  <a:srgbClr val="0000FF"/>
                </a:solidFill>
                <a:latin typeface="Calibri"/>
                <a:cs typeface="Calibri"/>
              </a:rPr>
              <a:t>(s)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0213340" y="2654777"/>
            <a:ext cx="333375" cy="7905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76200">
              <a:lnSpc>
                <a:spcPct val="138900"/>
              </a:lnSpc>
            </a:pPr>
            <a:r>
              <a:rPr sz="1800" dirty="0">
                <a:latin typeface="Calibri"/>
                <a:cs typeface="Calibri"/>
              </a:rPr>
              <a:t>a  </a:t>
            </a:r>
            <a:r>
              <a:rPr sz="1800" spc="-5" dirty="0">
                <a:solidFill>
                  <a:srgbClr val="008000"/>
                </a:solidFill>
                <a:latin typeface="Calibri"/>
                <a:cs typeface="Calibri"/>
              </a:rPr>
              <a:t>s,</a:t>
            </a:r>
            <a:r>
              <a:rPr sz="1800" spc="-90" dirty="0">
                <a:solidFill>
                  <a:srgbClr val="00800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8000"/>
                </a:solidFill>
                <a:latin typeface="Calibri"/>
                <a:cs typeface="Calibri"/>
              </a:rPr>
              <a:t>a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9603740" y="3691128"/>
            <a:ext cx="484505" cy="3028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5" dirty="0">
                <a:latin typeface="Calibri"/>
                <a:cs typeface="Calibri"/>
              </a:rPr>
              <a:t>s</a:t>
            </a:r>
            <a:r>
              <a:rPr sz="1800" dirty="0">
                <a:latin typeface="Calibri"/>
                <a:cs typeface="Calibri"/>
              </a:rPr>
              <a:t>,a,</a:t>
            </a:r>
            <a:r>
              <a:rPr sz="1800" spc="-5" dirty="0">
                <a:latin typeface="Calibri"/>
                <a:cs typeface="Calibri"/>
              </a:rPr>
              <a:t>s</a:t>
            </a:r>
            <a:r>
              <a:rPr sz="1800" dirty="0">
                <a:latin typeface="Calibri"/>
                <a:cs typeface="Calibri"/>
              </a:rPr>
              <a:t>’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35935" y="4072128"/>
            <a:ext cx="10281920" cy="21875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5080" algn="r">
              <a:lnSpc>
                <a:spcPct val="100000"/>
              </a:lnSpc>
            </a:pPr>
            <a:r>
              <a:rPr sz="1800" dirty="0">
                <a:solidFill>
                  <a:srgbClr val="0000FF"/>
                </a:solidFill>
                <a:latin typeface="Calibri"/>
                <a:cs typeface="Calibri"/>
              </a:rPr>
              <a:t>V</a:t>
            </a:r>
            <a:r>
              <a:rPr sz="1800" baseline="-13888" dirty="0">
                <a:solidFill>
                  <a:srgbClr val="0000FF"/>
                </a:solidFill>
                <a:latin typeface="Calibri"/>
                <a:cs typeface="Calibri"/>
              </a:rPr>
              <a:t>k</a:t>
            </a:r>
            <a:r>
              <a:rPr sz="1800" dirty="0">
                <a:solidFill>
                  <a:srgbClr val="0000FF"/>
                </a:solidFill>
                <a:latin typeface="Calibri"/>
                <a:cs typeface="Calibri"/>
              </a:rPr>
              <a:t>(</a:t>
            </a:r>
            <a:r>
              <a:rPr sz="1800" spc="-5" dirty="0">
                <a:solidFill>
                  <a:srgbClr val="0000FF"/>
                </a:solidFill>
                <a:latin typeface="Calibri"/>
                <a:cs typeface="Calibri"/>
              </a:rPr>
              <a:t>s</a:t>
            </a:r>
            <a:r>
              <a:rPr sz="1800" dirty="0">
                <a:solidFill>
                  <a:srgbClr val="0000FF"/>
                </a:solidFill>
                <a:latin typeface="Calibri"/>
                <a:cs typeface="Calibri"/>
              </a:rPr>
              <a:t>’)</a:t>
            </a:r>
            <a:endParaRPr sz="1800" dirty="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1820"/>
              </a:spcBef>
              <a:buFont typeface="Malgun Gothic"/>
              <a:buChar char="▪"/>
              <a:tabLst>
                <a:tab pos="354965" algn="l"/>
                <a:tab pos="355600" algn="l"/>
              </a:tabLst>
            </a:pPr>
            <a:r>
              <a:rPr sz="2400" spc="-5" dirty="0">
                <a:solidFill>
                  <a:srgbClr val="333399"/>
                </a:solidFill>
                <a:latin typeface="Calibri"/>
                <a:cs typeface="Calibri"/>
              </a:rPr>
              <a:t>Complexity of </a:t>
            </a: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each </a:t>
            </a:r>
            <a:r>
              <a:rPr sz="2400" spc="-5" dirty="0">
                <a:solidFill>
                  <a:srgbClr val="333399"/>
                </a:solidFill>
                <a:latin typeface="Calibri"/>
                <a:cs typeface="Calibri"/>
              </a:rPr>
              <a:t>iteration:</a:t>
            </a:r>
            <a:r>
              <a:rPr sz="2400" spc="-5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333399"/>
                </a:solidFill>
                <a:latin typeface="Calibri"/>
                <a:cs typeface="Calibri"/>
              </a:rPr>
              <a:t>O(S</a:t>
            </a:r>
            <a:r>
              <a:rPr sz="2400" spc="-7" baseline="24305" dirty="0">
                <a:solidFill>
                  <a:srgbClr val="333399"/>
                </a:solidFill>
                <a:latin typeface="Calibri"/>
                <a:cs typeface="Calibri"/>
              </a:rPr>
              <a:t>2</a:t>
            </a:r>
            <a:r>
              <a:rPr sz="2400" spc="-5" dirty="0">
                <a:solidFill>
                  <a:srgbClr val="333399"/>
                </a:solidFill>
                <a:latin typeface="Calibri"/>
                <a:cs typeface="Calibri"/>
              </a:rPr>
              <a:t>A)</a:t>
            </a:r>
            <a:endParaRPr sz="2400" dirty="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2420"/>
              </a:spcBef>
              <a:buFont typeface="Malgun Gothic"/>
              <a:buChar char="▪"/>
              <a:tabLst>
                <a:tab pos="354965" algn="l"/>
                <a:tab pos="355600" algn="l"/>
              </a:tabLst>
            </a:pP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Theorem: </a:t>
            </a:r>
            <a:r>
              <a:rPr sz="2400" spc="-5" dirty="0">
                <a:solidFill>
                  <a:srgbClr val="333399"/>
                </a:solidFill>
                <a:latin typeface="Calibri"/>
                <a:cs typeface="Calibri"/>
              </a:rPr>
              <a:t>will converge to unique optimal</a:t>
            </a:r>
            <a:r>
              <a:rPr sz="2400" spc="-3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values</a:t>
            </a:r>
            <a:endParaRPr sz="2400" dirty="0">
              <a:latin typeface="Calibri"/>
              <a:cs typeface="Calibri"/>
            </a:endParaRPr>
          </a:p>
          <a:p>
            <a:pPr marL="755650" lvl="1" indent="-285750">
              <a:lnSpc>
                <a:spcPct val="100000"/>
              </a:lnSpc>
              <a:spcBef>
                <a:spcPts val="15"/>
              </a:spcBef>
              <a:buFont typeface="Malgun Gothic"/>
              <a:buChar char="▪"/>
              <a:tabLst>
                <a:tab pos="755015" algn="l"/>
                <a:tab pos="755650" algn="l"/>
              </a:tabLst>
            </a:pPr>
            <a:r>
              <a:rPr sz="2000" dirty="0">
                <a:latin typeface="Calibri"/>
                <a:cs typeface="Calibri"/>
              </a:rPr>
              <a:t>Basic </a:t>
            </a:r>
            <a:r>
              <a:rPr sz="2000" spc="-5" dirty="0">
                <a:latin typeface="Calibri"/>
                <a:cs typeface="Calibri"/>
              </a:rPr>
              <a:t>idea: approximations get refined towards optimal</a:t>
            </a:r>
            <a:r>
              <a:rPr sz="2000" spc="1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values</a:t>
            </a:r>
            <a:endParaRPr sz="2000" dirty="0">
              <a:latin typeface="Calibri"/>
              <a:cs typeface="Calibri"/>
            </a:endParaRPr>
          </a:p>
          <a:p>
            <a:pPr marL="755650" lvl="1" indent="-285750">
              <a:lnSpc>
                <a:spcPct val="100000"/>
              </a:lnSpc>
              <a:buFont typeface="Malgun Gothic"/>
              <a:buChar char="▪"/>
              <a:tabLst>
                <a:tab pos="755015" algn="l"/>
                <a:tab pos="755650" algn="l"/>
              </a:tabLst>
            </a:pPr>
            <a:r>
              <a:rPr sz="2000" spc="-5" dirty="0">
                <a:latin typeface="Calibri"/>
                <a:cs typeface="Calibri"/>
              </a:rPr>
              <a:t>Policy </a:t>
            </a:r>
            <a:r>
              <a:rPr sz="2000" dirty="0">
                <a:latin typeface="Calibri"/>
                <a:cs typeface="Calibri"/>
              </a:rPr>
              <a:t>may </a:t>
            </a:r>
            <a:r>
              <a:rPr sz="2000" spc="-5" dirty="0">
                <a:latin typeface="Calibri"/>
                <a:cs typeface="Calibri"/>
              </a:rPr>
              <a:t>converge long before values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do</a:t>
            </a:r>
            <a:endParaRPr sz="2000" dirty="0">
              <a:latin typeface="Calibri"/>
              <a:cs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9601200" y="4495800"/>
            <a:ext cx="1600200" cy="1752600"/>
          </a:xfrm>
          <a:custGeom>
            <a:avLst/>
            <a:gdLst/>
            <a:ahLst/>
            <a:cxnLst/>
            <a:rect l="l" t="t" r="r" b="b"/>
            <a:pathLst>
              <a:path w="1600200" h="1752600">
                <a:moveTo>
                  <a:pt x="800100" y="0"/>
                </a:moveTo>
                <a:lnTo>
                  <a:pt x="0" y="1752599"/>
                </a:lnTo>
                <a:lnTo>
                  <a:pt x="1600200" y="1752599"/>
                </a:lnTo>
                <a:lnTo>
                  <a:pt x="800100" y="0"/>
                </a:lnTo>
                <a:close/>
              </a:path>
            </a:pathLst>
          </a:custGeom>
          <a:solidFill>
            <a:srgbClr val="8FAA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9601200" y="4495800"/>
            <a:ext cx="1600200" cy="1752600"/>
          </a:xfrm>
          <a:custGeom>
            <a:avLst/>
            <a:gdLst/>
            <a:ahLst/>
            <a:cxnLst/>
            <a:rect l="l" t="t" r="r" b="b"/>
            <a:pathLst>
              <a:path w="1600200" h="1752600">
                <a:moveTo>
                  <a:pt x="0" y="1752600"/>
                </a:moveTo>
                <a:lnTo>
                  <a:pt x="800100" y="0"/>
                </a:lnTo>
                <a:lnTo>
                  <a:pt x="1600200" y="1752600"/>
                </a:lnTo>
                <a:lnTo>
                  <a:pt x="0" y="175260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0FDBEFC-B835-8A55-0959-E82FF36639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162962"/>
            <a:ext cx="9144000" cy="6699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87875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875">
              <a:lnSpc>
                <a:spcPct val="100000"/>
              </a:lnSpc>
            </a:pPr>
            <a:r>
              <a:rPr spc="-5" dirty="0"/>
              <a:t>Example: </a:t>
            </a:r>
            <a:r>
              <a:rPr dirty="0"/>
              <a:t>Value</a:t>
            </a:r>
            <a:r>
              <a:rPr spc="-40" dirty="0"/>
              <a:t> </a:t>
            </a:r>
            <a:r>
              <a:rPr dirty="0"/>
              <a:t>Iteration</a:t>
            </a:r>
          </a:p>
        </p:txBody>
      </p:sp>
      <p:sp>
        <p:nvSpPr>
          <p:cNvPr id="3" name="object 3"/>
          <p:cNvSpPr/>
          <p:nvPr/>
        </p:nvSpPr>
        <p:spPr>
          <a:xfrm>
            <a:off x="685800" y="5231592"/>
            <a:ext cx="254807" cy="25480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488191" y="1644595"/>
            <a:ext cx="668677" cy="4396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977314" y="1600200"/>
            <a:ext cx="709457" cy="50246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736907" y="1636019"/>
            <a:ext cx="730936" cy="46059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219200" y="4937098"/>
            <a:ext cx="3657600" cy="854710"/>
          </a:xfrm>
          <a:custGeom>
            <a:avLst/>
            <a:gdLst/>
            <a:ahLst/>
            <a:cxnLst/>
            <a:rect l="l" t="t" r="r" b="b"/>
            <a:pathLst>
              <a:path w="3657600" h="854710">
                <a:moveTo>
                  <a:pt x="0" y="142352"/>
                </a:moveTo>
                <a:lnTo>
                  <a:pt x="7257" y="97357"/>
                </a:lnTo>
                <a:lnTo>
                  <a:pt x="27465" y="58280"/>
                </a:lnTo>
                <a:lnTo>
                  <a:pt x="58280" y="27465"/>
                </a:lnTo>
                <a:lnTo>
                  <a:pt x="97357" y="7257"/>
                </a:lnTo>
                <a:lnTo>
                  <a:pt x="142352" y="0"/>
                </a:lnTo>
                <a:lnTo>
                  <a:pt x="3515248" y="0"/>
                </a:lnTo>
                <a:lnTo>
                  <a:pt x="3560242" y="7257"/>
                </a:lnTo>
                <a:lnTo>
                  <a:pt x="3599319" y="27465"/>
                </a:lnTo>
                <a:lnTo>
                  <a:pt x="3630134" y="58280"/>
                </a:lnTo>
                <a:lnTo>
                  <a:pt x="3650342" y="97357"/>
                </a:lnTo>
                <a:lnTo>
                  <a:pt x="3657600" y="142352"/>
                </a:lnTo>
                <a:lnTo>
                  <a:pt x="3657600" y="711749"/>
                </a:lnTo>
                <a:lnTo>
                  <a:pt x="3650342" y="756744"/>
                </a:lnTo>
                <a:lnTo>
                  <a:pt x="3630134" y="795821"/>
                </a:lnTo>
                <a:lnTo>
                  <a:pt x="3599319" y="826636"/>
                </a:lnTo>
                <a:lnTo>
                  <a:pt x="3560242" y="846844"/>
                </a:lnTo>
                <a:lnTo>
                  <a:pt x="3515248" y="854102"/>
                </a:lnTo>
                <a:lnTo>
                  <a:pt x="142352" y="854102"/>
                </a:lnTo>
                <a:lnTo>
                  <a:pt x="97357" y="846844"/>
                </a:lnTo>
                <a:lnTo>
                  <a:pt x="58280" y="826636"/>
                </a:lnTo>
                <a:lnTo>
                  <a:pt x="27465" y="795821"/>
                </a:lnTo>
                <a:lnTo>
                  <a:pt x="7257" y="756744"/>
                </a:lnTo>
                <a:lnTo>
                  <a:pt x="0" y="711749"/>
                </a:lnTo>
                <a:lnTo>
                  <a:pt x="0" y="142352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219200" y="3565498"/>
            <a:ext cx="3657600" cy="854710"/>
          </a:xfrm>
          <a:custGeom>
            <a:avLst/>
            <a:gdLst/>
            <a:ahLst/>
            <a:cxnLst/>
            <a:rect l="l" t="t" r="r" b="b"/>
            <a:pathLst>
              <a:path w="3657600" h="854710">
                <a:moveTo>
                  <a:pt x="0" y="142352"/>
                </a:moveTo>
                <a:lnTo>
                  <a:pt x="7257" y="97357"/>
                </a:lnTo>
                <a:lnTo>
                  <a:pt x="27465" y="58280"/>
                </a:lnTo>
                <a:lnTo>
                  <a:pt x="58280" y="27465"/>
                </a:lnTo>
                <a:lnTo>
                  <a:pt x="97357" y="7257"/>
                </a:lnTo>
                <a:lnTo>
                  <a:pt x="142352" y="0"/>
                </a:lnTo>
                <a:lnTo>
                  <a:pt x="3515248" y="0"/>
                </a:lnTo>
                <a:lnTo>
                  <a:pt x="3560242" y="7257"/>
                </a:lnTo>
                <a:lnTo>
                  <a:pt x="3599319" y="27465"/>
                </a:lnTo>
                <a:lnTo>
                  <a:pt x="3630134" y="58280"/>
                </a:lnTo>
                <a:lnTo>
                  <a:pt x="3650342" y="97357"/>
                </a:lnTo>
                <a:lnTo>
                  <a:pt x="3657600" y="142352"/>
                </a:lnTo>
                <a:lnTo>
                  <a:pt x="3657600" y="711749"/>
                </a:lnTo>
                <a:lnTo>
                  <a:pt x="3650342" y="756744"/>
                </a:lnTo>
                <a:lnTo>
                  <a:pt x="3630134" y="795821"/>
                </a:lnTo>
                <a:lnTo>
                  <a:pt x="3599319" y="826636"/>
                </a:lnTo>
                <a:lnTo>
                  <a:pt x="3560242" y="846844"/>
                </a:lnTo>
                <a:lnTo>
                  <a:pt x="3515248" y="854102"/>
                </a:lnTo>
                <a:lnTo>
                  <a:pt x="142352" y="854102"/>
                </a:lnTo>
                <a:lnTo>
                  <a:pt x="97357" y="846844"/>
                </a:lnTo>
                <a:lnTo>
                  <a:pt x="58280" y="826636"/>
                </a:lnTo>
                <a:lnTo>
                  <a:pt x="27465" y="795821"/>
                </a:lnTo>
                <a:lnTo>
                  <a:pt x="7257" y="756744"/>
                </a:lnTo>
                <a:lnTo>
                  <a:pt x="0" y="711749"/>
                </a:lnTo>
                <a:lnTo>
                  <a:pt x="0" y="142352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219200" y="2209800"/>
            <a:ext cx="3657600" cy="838200"/>
          </a:xfrm>
          <a:custGeom>
            <a:avLst/>
            <a:gdLst/>
            <a:ahLst/>
            <a:cxnLst/>
            <a:rect l="l" t="t" r="r" b="b"/>
            <a:pathLst>
              <a:path w="3657600" h="838200">
                <a:moveTo>
                  <a:pt x="0" y="139704"/>
                </a:moveTo>
                <a:lnTo>
                  <a:pt x="7122" y="95546"/>
                </a:lnTo>
                <a:lnTo>
                  <a:pt x="26954" y="57196"/>
                </a:lnTo>
                <a:lnTo>
                  <a:pt x="57196" y="26954"/>
                </a:lnTo>
                <a:lnTo>
                  <a:pt x="95546" y="7122"/>
                </a:lnTo>
                <a:lnTo>
                  <a:pt x="139704" y="0"/>
                </a:lnTo>
                <a:lnTo>
                  <a:pt x="3517896" y="0"/>
                </a:lnTo>
                <a:lnTo>
                  <a:pt x="3562053" y="7122"/>
                </a:lnTo>
                <a:lnTo>
                  <a:pt x="3600403" y="26954"/>
                </a:lnTo>
                <a:lnTo>
                  <a:pt x="3630645" y="57196"/>
                </a:lnTo>
                <a:lnTo>
                  <a:pt x="3650477" y="95546"/>
                </a:lnTo>
                <a:lnTo>
                  <a:pt x="3657600" y="139704"/>
                </a:lnTo>
                <a:lnTo>
                  <a:pt x="3657600" y="698496"/>
                </a:lnTo>
                <a:lnTo>
                  <a:pt x="3650477" y="742653"/>
                </a:lnTo>
                <a:lnTo>
                  <a:pt x="3630645" y="781003"/>
                </a:lnTo>
                <a:lnTo>
                  <a:pt x="3600403" y="811245"/>
                </a:lnTo>
                <a:lnTo>
                  <a:pt x="3562053" y="831077"/>
                </a:lnTo>
                <a:lnTo>
                  <a:pt x="3517896" y="838200"/>
                </a:lnTo>
                <a:lnTo>
                  <a:pt x="139704" y="838200"/>
                </a:lnTo>
                <a:lnTo>
                  <a:pt x="95546" y="831077"/>
                </a:lnTo>
                <a:lnTo>
                  <a:pt x="57196" y="811245"/>
                </a:lnTo>
                <a:lnTo>
                  <a:pt x="26954" y="781003"/>
                </a:lnTo>
                <a:lnTo>
                  <a:pt x="7122" y="742653"/>
                </a:lnTo>
                <a:lnTo>
                  <a:pt x="0" y="698496"/>
                </a:lnTo>
                <a:lnTo>
                  <a:pt x="0" y="139704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98540" y="3875895"/>
            <a:ext cx="229326" cy="25531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72804" y="2504295"/>
            <a:ext cx="255316" cy="25531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688464" y="5124703"/>
            <a:ext cx="205740" cy="4641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Calibri"/>
                <a:cs typeface="Calibri"/>
              </a:rPr>
              <a:t>0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922966" y="5124703"/>
            <a:ext cx="205740" cy="4641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Calibri"/>
                <a:cs typeface="Calibri"/>
              </a:rPr>
              <a:t>0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157467" y="5124703"/>
            <a:ext cx="205740" cy="4641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Calibri"/>
                <a:cs typeface="Calibri"/>
              </a:rPr>
              <a:t>0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290400" y="3691128"/>
            <a:ext cx="1937385" cy="3028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i="1" spc="-5" dirty="0">
                <a:latin typeface="Calibri"/>
                <a:cs typeface="Calibri"/>
              </a:rPr>
              <a:t>Assume </a:t>
            </a:r>
            <a:r>
              <a:rPr sz="1800" i="1" dirty="0">
                <a:latin typeface="Calibri"/>
                <a:cs typeface="Calibri"/>
              </a:rPr>
              <a:t>no</a:t>
            </a:r>
            <a:r>
              <a:rPr sz="1800" i="1" spc="-60" dirty="0">
                <a:latin typeface="Calibri"/>
                <a:cs typeface="Calibri"/>
              </a:rPr>
              <a:t> </a:t>
            </a:r>
            <a:r>
              <a:rPr sz="1800" i="1" spc="-5" dirty="0">
                <a:latin typeface="Calibri"/>
                <a:cs typeface="Calibri"/>
              </a:rPr>
              <a:t>discount!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5105400" y="1235542"/>
            <a:ext cx="7010400" cy="255591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624832" y="4316133"/>
            <a:ext cx="5971532" cy="56776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875">
              <a:lnSpc>
                <a:spcPct val="100000"/>
              </a:lnSpc>
            </a:pPr>
            <a:r>
              <a:rPr spc="-5" dirty="0"/>
              <a:t>Example: </a:t>
            </a:r>
            <a:r>
              <a:rPr dirty="0"/>
              <a:t>Value</a:t>
            </a:r>
            <a:r>
              <a:rPr spc="-40" dirty="0"/>
              <a:t> </a:t>
            </a:r>
            <a:r>
              <a:rPr dirty="0"/>
              <a:t>Iteration</a:t>
            </a:r>
          </a:p>
        </p:txBody>
      </p:sp>
      <p:sp>
        <p:nvSpPr>
          <p:cNvPr id="3" name="object 3"/>
          <p:cNvSpPr/>
          <p:nvPr/>
        </p:nvSpPr>
        <p:spPr>
          <a:xfrm>
            <a:off x="685800" y="5231592"/>
            <a:ext cx="254807" cy="25480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488191" y="1644595"/>
            <a:ext cx="668677" cy="4396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977314" y="1600200"/>
            <a:ext cx="709457" cy="50246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736907" y="1636019"/>
            <a:ext cx="730936" cy="46059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219200" y="4937098"/>
            <a:ext cx="3657600" cy="854710"/>
          </a:xfrm>
          <a:custGeom>
            <a:avLst/>
            <a:gdLst/>
            <a:ahLst/>
            <a:cxnLst/>
            <a:rect l="l" t="t" r="r" b="b"/>
            <a:pathLst>
              <a:path w="3657600" h="854710">
                <a:moveTo>
                  <a:pt x="0" y="142352"/>
                </a:moveTo>
                <a:lnTo>
                  <a:pt x="7257" y="97357"/>
                </a:lnTo>
                <a:lnTo>
                  <a:pt x="27465" y="58280"/>
                </a:lnTo>
                <a:lnTo>
                  <a:pt x="58280" y="27465"/>
                </a:lnTo>
                <a:lnTo>
                  <a:pt x="97357" y="7257"/>
                </a:lnTo>
                <a:lnTo>
                  <a:pt x="142352" y="0"/>
                </a:lnTo>
                <a:lnTo>
                  <a:pt x="3515248" y="0"/>
                </a:lnTo>
                <a:lnTo>
                  <a:pt x="3560242" y="7257"/>
                </a:lnTo>
                <a:lnTo>
                  <a:pt x="3599319" y="27465"/>
                </a:lnTo>
                <a:lnTo>
                  <a:pt x="3630134" y="58280"/>
                </a:lnTo>
                <a:lnTo>
                  <a:pt x="3650342" y="97357"/>
                </a:lnTo>
                <a:lnTo>
                  <a:pt x="3657600" y="142352"/>
                </a:lnTo>
                <a:lnTo>
                  <a:pt x="3657600" y="711749"/>
                </a:lnTo>
                <a:lnTo>
                  <a:pt x="3650342" y="756744"/>
                </a:lnTo>
                <a:lnTo>
                  <a:pt x="3630134" y="795821"/>
                </a:lnTo>
                <a:lnTo>
                  <a:pt x="3599319" y="826636"/>
                </a:lnTo>
                <a:lnTo>
                  <a:pt x="3560242" y="846844"/>
                </a:lnTo>
                <a:lnTo>
                  <a:pt x="3515248" y="854102"/>
                </a:lnTo>
                <a:lnTo>
                  <a:pt x="142352" y="854102"/>
                </a:lnTo>
                <a:lnTo>
                  <a:pt x="97357" y="846844"/>
                </a:lnTo>
                <a:lnTo>
                  <a:pt x="58280" y="826636"/>
                </a:lnTo>
                <a:lnTo>
                  <a:pt x="27465" y="795821"/>
                </a:lnTo>
                <a:lnTo>
                  <a:pt x="7257" y="756744"/>
                </a:lnTo>
                <a:lnTo>
                  <a:pt x="0" y="711749"/>
                </a:lnTo>
                <a:lnTo>
                  <a:pt x="0" y="142352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219200" y="3565498"/>
            <a:ext cx="3657600" cy="854710"/>
          </a:xfrm>
          <a:custGeom>
            <a:avLst/>
            <a:gdLst/>
            <a:ahLst/>
            <a:cxnLst/>
            <a:rect l="l" t="t" r="r" b="b"/>
            <a:pathLst>
              <a:path w="3657600" h="854710">
                <a:moveTo>
                  <a:pt x="0" y="142352"/>
                </a:moveTo>
                <a:lnTo>
                  <a:pt x="7257" y="97357"/>
                </a:lnTo>
                <a:lnTo>
                  <a:pt x="27465" y="58280"/>
                </a:lnTo>
                <a:lnTo>
                  <a:pt x="58280" y="27465"/>
                </a:lnTo>
                <a:lnTo>
                  <a:pt x="97357" y="7257"/>
                </a:lnTo>
                <a:lnTo>
                  <a:pt x="142352" y="0"/>
                </a:lnTo>
                <a:lnTo>
                  <a:pt x="3515248" y="0"/>
                </a:lnTo>
                <a:lnTo>
                  <a:pt x="3560242" y="7257"/>
                </a:lnTo>
                <a:lnTo>
                  <a:pt x="3599319" y="27465"/>
                </a:lnTo>
                <a:lnTo>
                  <a:pt x="3630134" y="58280"/>
                </a:lnTo>
                <a:lnTo>
                  <a:pt x="3650342" y="97357"/>
                </a:lnTo>
                <a:lnTo>
                  <a:pt x="3657600" y="142352"/>
                </a:lnTo>
                <a:lnTo>
                  <a:pt x="3657600" y="711749"/>
                </a:lnTo>
                <a:lnTo>
                  <a:pt x="3650342" y="756744"/>
                </a:lnTo>
                <a:lnTo>
                  <a:pt x="3630134" y="795821"/>
                </a:lnTo>
                <a:lnTo>
                  <a:pt x="3599319" y="826636"/>
                </a:lnTo>
                <a:lnTo>
                  <a:pt x="3560242" y="846844"/>
                </a:lnTo>
                <a:lnTo>
                  <a:pt x="3515248" y="854102"/>
                </a:lnTo>
                <a:lnTo>
                  <a:pt x="142352" y="854102"/>
                </a:lnTo>
                <a:lnTo>
                  <a:pt x="97357" y="846844"/>
                </a:lnTo>
                <a:lnTo>
                  <a:pt x="58280" y="826636"/>
                </a:lnTo>
                <a:lnTo>
                  <a:pt x="27465" y="795821"/>
                </a:lnTo>
                <a:lnTo>
                  <a:pt x="7257" y="756744"/>
                </a:lnTo>
                <a:lnTo>
                  <a:pt x="0" y="711749"/>
                </a:lnTo>
                <a:lnTo>
                  <a:pt x="0" y="142352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219200" y="2209800"/>
            <a:ext cx="3657600" cy="838200"/>
          </a:xfrm>
          <a:custGeom>
            <a:avLst/>
            <a:gdLst/>
            <a:ahLst/>
            <a:cxnLst/>
            <a:rect l="l" t="t" r="r" b="b"/>
            <a:pathLst>
              <a:path w="3657600" h="838200">
                <a:moveTo>
                  <a:pt x="0" y="139704"/>
                </a:moveTo>
                <a:lnTo>
                  <a:pt x="7122" y="95546"/>
                </a:lnTo>
                <a:lnTo>
                  <a:pt x="26954" y="57196"/>
                </a:lnTo>
                <a:lnTo>
                  <a:pt x="57196" y="26954"/>
                </a:lnTo>
                <a:lnTo>
                  <a:pt x="95546" y="7122"/>
                </a:lnTo>
                <a:lnTo>
                  <a:pt x="139704" y="0"/>
                </a:lnTo>
                <a:lnTo>
                  <a:pt x="3517896" y="0"/>
                </a:lnTo>
                <a:lnTo>
                  <a:pt x="3562053" y="7122"/>
                </a:lnTo>
                <a:lnTo>
                  <a:pt x="3600403" y="26954"/>
                </a:lnTo>
                <a:lnTo>
                  <a:pt x="3630645" y="57196"/>
                </a:lnTo>
                <a:lnTo>
                  <a:pt x="3650477" y="95546"/>
                </a:lnTo>
                <a:lnTo>
                  <a:pt x="3657600" y="139704"/>
                </a:lnTo>
                <a:lnTo>
                  <a:pt x="3657600" y="698496"/>
                </a:lnTo>
                <a:lnTo>
                  <a:pt x="3650477" y="742653"/>
                </a:lnTo>
                <a:lnTo>
                  <a:pt x="3630645" y="781003"/>
                </a:lnTo>
                <a:lnTo>
                  <a:pt x="3600403" y="811245"/>
                </a:lnTo>
                <a:lnTo>
                  <a:pt x="3562053" y="831077"/>
                </a:lnTo>
                <a:lnTo>
                  <a:pt x="3517896" y="838200"/>
                </a:lnTo>
                <a:lnTo>
                  <a:pt x="139704" y="838200"/>
                </a:lnTo>
                <a:lnTo>
                  <a:pt x="95546" y="831077"/>
                </a:lnTo>
                <a:lnTo>
                  <a:pt x="57196" y="811245"/>
                </a:lnTo>
                <a:lnTo>
                  <a:pt x="26954" y="781003"/>
                </a:lnTo>
                <a:lnTo>
                  <a:pt x="7122" y="742653"/>
                </a:lnTo>
                <a:lnTo>
                  <a:pt x="0" y="698496"/>
                </a:lnTo>
                <a:lnTo>
                  <a:pt x="0" y="139704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98540" y="3875895"/>
            <a:ext cx="229326" cy="25531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72804" y="2504295"/>
            <a:ext cx="255316" cy="25531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688464" y="5124703"/>
            <a:ext cx="205740" cy="4641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Calibri"/>
                <a:cs typeface="Calibri"/>
              </a:rPr>
              <a:t>0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922966" y="5124703"/>
            <a:ext cx="205740" cy="4641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Calibri"/>
                <a:cs typeface="Calibri"/>
              </a:rPr>
              <a:t>0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157467" y="5124703"/>
            <a:ext cx="205740" cy="4641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Calibri"/>
                <a:cs typeface="Calibri"/>
              </a:rPr>
              <a:t>0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290400" y="3691128"/>
            <a:ext cx="1937385" cy="3028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i="1" spc="-5" dirty="0">
                <a:latin typeface="Calibri"/>
                <a:cs typeface="Calibri"/>
              </a:rPr>
              <a:t>Assume </a:t>
            </a:r>
            <a:r>
              <a:rPr sz="1800" i="1" dirty="0">
                <a:latin typeface="Calibri"/>
                <a:cs typeface="Calibri"/>
              </a:rPr>
              <a:t>no</a:t>
            </a:r>
            <a:r>
              <a:rPr sz="1800" i="1" spc="-60" dirty="0">
                <a:latin typeface="Calibri"/>
                <a:cs typeface="Calibri"/>
              </a:rPr>
              <a:t> </a:t>
            </a:r>
            <a:r>
              <a:rPr sz="1800" i="1" spc="-5" dirty="0">
                <a:latin typeface="Calibri"/>
                <a:cs typeface="Calibri"/>
              </a:rPr>
              <a:t>discount!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5105400" y="1235542"/>
            <a:ext cx="7010400" cy="255591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624832" y="4316133"/>
            <a:ext cx="5971532" cy="56776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6086298" y="5269991"/>
            <a:ext cx="970915" cy="3994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latin typeface="Calibri"/>
                <a:cs typeface="Calibri"/>
              </a:rPr>
              <a:t>a</a:t>
            </a:r>
            <a:r>
              <a:rPr sz="2400" spc="5" dirty="0">
                <a:latin typeface="Calibri"/>
                <a:cs typeface="Calibri"/>
              </a:rPr>
              <a:t>=</a:t>
            </a:r>
            <a:r>
              <a:rPr sz="2400" spc="-5" dirty="0">
                <a:latin typeface="Calibri"/>
                <a:cs typeface="Calibri"/>
              </a:rPr>
              <a:t>sl</a:t>
            </a:r>
            <a:r>
              <a:rPr sz="2400" spc="-15" dirty="0">
                <a:latin typeface="Calibri"/>
                <a:cs typeface="Calibri"/>
              </a:rPr>
              <a:t>o</a:t>
            </a:r>
            <a:r>
              <a:rPr sz="2400" spc="-5" dirty="0">
                <a:latin typeface="Calibri"/>
                <a:cs typeface="Calibri"/>
              </a:rPr>
              <a:t>w</a:t>
            </a:r>
            <a:r>
              <a:rPr sz="2400" dirty="0">
                <a:latin typeface="Calibri"/>
                <a:cs typeface="Calibri"/>
              </a:rPr>
              <a:t>: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915098" y="5269991"/>
            <a:ext cx="1404620" cy="3994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latin typeface="Calibri"/>
                <a:cs typeface="Calibri"/>
              </a:rPr>
              <a:t>1(1 </a:t>
            </a:r>
            <a:r>
              <a:rPr sz="2400" dirty="0">
                <a:latin typeface="Calibri"/>
                <a:cs typeface="Calibri"/>
              </a:rPr>
              <a:t>+ </a:t>
            </a:r>
            <a:r>
              <a:rPr sz="2400" spc="-5" dirty="0">
                <a:latin typeface="Calibri"/>
                <a:cs typeface="Calibri"/>
              </a:rPr>
              <a:t>0) </a:t>
            </a:r>
            <a:r>
              <a:rPr sz="2400" dirty="0">
                <a:latin typeface="Calibri"/>
                <a:cs typeface="Calibri"/>
              </a:rPr>
              <a:t>=</a:t>
            </a:r>
            <a:r>
              <a:rPr sz="2400" spc="-10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086298" y="6004559"/>
            <a:ext cx="856615" cy="3994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15" dirty="0">
                <a:latin typeface="Calibri"/>
                <a:cs typeface="Calibri"/>
              </a:rPr>
              <a:t>a=fast: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915098" y="6004559"/>
            <a:ext cx="3089275" cy="3994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latin typeface="Calibri"/>
                <a:cs typeface="Calibri"/>
              </a:rPr>
              <a:t>0.5(2 </a:t>
            </a:r>
            <a:r>
              <a:rPr sz="2400" dirty="0">
                <a:latin typeface="Calibri"/>
                <a:cs typeface="Calibri"/>
              </a:rPr>
              <a:t>+ </a:t>
            </a:r>
            <a:r>
              <a:rPr sz="2400" spc="-5" dirty="0">
                <a:latin typeface="Calibri"/>
                <a:cs typeface="Calibri"/>
              </a:rPr>
              <a:t>0) </a:t>
            </a:r>
            <a:r>
              <a:rPr sz="2400" dirty="0">
                <a:latin typeface="Calibri"/>
                <a:cs typeface="Calibri"/>
              </a:rPr>
              <a:t>+ </a:t>
            </a:r>
            <a:r>
              <a:rPr sz="2400" spc="-5" dirty="0">
                <a:latin typeface="Calibri"/>
                <a:cs typeface="Calibri"/>
              </a:rPr>
              <a:t>0.5(2 </a:t>
            </a:r>
            <a:r>
              <a:rPr sz="2400" dirty="0">
                <a:latin typeface="Calibri"/>
                <a:cs typeface="Calibri"/>
              </a:rPr>
              <a:t>+ </a:t>
            </a:r>
            <a:r>
              <a:rPr sz="2400" spc="-5" dirty="0">
                <a:latin typeface="Calibri"/>
                <a:cs typeface="Calibri"/>
              </a:rPr>
              <a:t>0) </a:t>
            </a:r>
            <a:r>
              <a:rPr sz="2400" dirty="0">
                <a:latin typeface="Calibri"/>
                <a:cs typeface="Calibri"/>
              </a:rPr>
              <a:t>=</a:t>
            </a:r>
            <a:r>
              <a:rPr sz="2400" spc="-10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2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688464" y="3753104"/>
            <a:ext cx="190500" cy="4641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solidFill>
                  <a:srgbClr val="C00000"/>
                </a:solidFill>
                <a:latin typeface="Calibri"/>
                <a:cs typeface="Calibri"/>
              </a:rPr>
              <a:t>?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875">
              <a:lnSpc>
                <a:spcPct val="100000"/>
              </a:lnSpc>
            </a:pPr>
            <a:r>
              <a:rPr spc="-5" dirty="0"/>
              <a:t>Example: </a:t>
            </a:r>
            <a:r>
              <a:rPr dirty="0"/>
              <a:t>Value</a:t>
            </a:r>
            <a:r>
              <a:rPr spc="-40" dirty="0"/>
              <a:t> </a:t>
            </a:r>
            <a:r>
              <a:rPr dirty="0"/>
              <a:t>Iteration</a:t>
            </a:r>
          </a:p>
        </p:txBody>
      </p:sp>
      <p:sp>
        <p:nvSpPr>
          <p:cNvPr id="3" name="object 3"/>
          <p:cNvSpPr/>
          <p:nvPr/>
        </p:nvSpPr>
        <p:spPr>
          <a:xfrm>
            <a:off x="685800" y="5231592"/>
            <a:ext cx="254807" cy="25480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488191" y="1644595"/>
            <a:ext cx="668677" cy="4396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977314" y="1600200"/>
            <a:ext cx="709457" cy="50246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736907" y="1636019"/>
            <a:ext cx="730936" cy="46059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219200" y="4937098"/>
            <a:ext cx="3657600" cy="854710"/>
          </a:xfrm>
          <a:custGeom>
            <a:avLst/>
            <a:gdLst/>
            <a:ahLst/>
            <a:cxnLst/>
            <a:rect l="l" t="t" r="r" b="b"/>
            <a:pathLst>
              <a:path w="3657600" h="854710">
                <a:moveTo>
                  <a:pt x="0" y="142352"/>
                </a:moveTo>
                <a:lnTo>
                  <a:pt x="7257" y="97357"/>
                </a:lnTo>
                <a:lnTo>
                  <a:pt x="27465" y="58280"/>
                </a:lnTo>
                <a:lnTo>
                  <a:pt x="58280" y="27465"/>
                </a:lnTo>
                <a:lnTo>
                  <a:pt x="97357" y="7257"/>
                </a:lnTo>
                <a:lnTo>
                  <a:pt x="142352" y="0"/>
                </a:lnTo>
                <a:lnTo>
                  <a:pt x="3515248" y="0"/>
                </a:lnTo>
                <a:lnTo>
                  <a:pt x="3560242" y="7257"/>
                </a:lnTo>
                <a:lnTo>
                  <a:pt x="3599319" y="27465"/>
                </a:lnTo>
                <a:lnTo>
                  <a:pt x="3630134" y="58280"/>
                </a:lnTo>
                <a:lnTo>
                  <a:pt x="3650342" y="97357"/>
                </a:lnTo>
                <a:lnTo>
                  <a:pt x="3657600" y="142352"/>
                </a:lnTo>
                <a:lnTo>
                  <a:pt x="3657600" y="711749"/>
                </a:lnTo>
                <a:lnTo>
                  <a:pt x="3650342" y="756744"/>
                </a:lnTo>
                <a:lnTo>
                  <a:pt x="3630134" y="795821"/>
                </a:lnTo>
                <a:lnTo>
                  <a:pt x="3599319" y="826636"/>
                </a:lnTo>
                <a:lnTo>
                  <a:pt x="3560242" y="846844"/>
                </a:lnTo>
                <a:lnTo>
                  <a:pt x="3515248" y="854102"/>
                </a:lnTo>
                <a:lnTo>
                  <a:pt x="142352" y="854102"/>
                </a:lnTo>
                <a:lnTo>
                  <a:pt x="97357" y="846844"/>
                </a:lnTo>
                <a:lnTo>
                  <a:pt x="58280" y="826636"/>
                </a:lnTo>
                <a:lnTo>
                  <a:pt x="27465" y="795821"/>
                </a:lnTo>
                <a:lnTo>
                  <a:pt x="7257" y="756744"/>
                </a:lnTo>
                <a:lnTo>
                  <a:pt x="0" y="711749"/>
                </a:lnTo>
                <a:lnTo>
                  <a:pt x="0" y="142352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219200" y="3565498"/>
            <a:ext cx="3657600" cy="854710"/>
          </a:xfrm>
          <a:custGeom>
            <a:avLst/>
            <a:gdLst/>
            <a:ahLst/>
            <a:cxnLst/>
            <a:rect l="l" t="t" r="r" b="b"/>
            <a:pathLst>
              <a:path w="3657600" h="854710">
                <a:moveTo>
                  <a:pt x="0" y="142352"/>
                </a:moveTo>
                <a:lnTo>
                  <a:pt x="7257" y="97357"/>
                </a:lnTo>
                <a:lnTo>
                  <a:pt x="27465" y="58280"/>
                </a:lnTo>
                <a:lnTo>
                  <a:pt x="58280" y="27465"/>
                </a:lnTo>
                <a:lnTo>
                  <a:pt x="97357" y="7257"/>
                </a:lnTo>
                <a:lnTo>
                  <a:pt x="142352" y="0"/>
                </a:lnTo>
                <a:lnTo>
                  <a:pt x="3515248" y="0"/>
                </a:lnTo>
                <a:lnTo>
                  <a:pt x="3560242" y="7257"/>
                </a:lnTo>
                <a:lnTo>
                  <a:pt x="3599319" y="27465"/>
                </a:lnTo>
                <a:lnTo>
                  <a:pt x="3630134" y="58280"/>
                </a:lnTo>
                <a:lnTo>
                  <a:pt x="3650342" y="97357"/>
                </a:lnTo>
                <a:lnTo>
                  <a:pt x="3657600" y="142352"/>
                </a:lnTo>
                <a:lnTo>
                  <a:pt x="3657600" y="711749"/>
                </a:lnTo>
                <a:lnTo>
                  <a:pt x="3650342" y="756744"/>
                </a:lnTo>
                <a:lnTo>
                  <a:pt x="3630134" y="795821"/>
                </a:lnTo>
                <a:lnTo>
                  <a:pt x="3599319" y="826636"/>
                </a:lnTo>
                <a:lnTo>
                  <a:pt x="3560242" y="846844"/>
                </a:lnTo>
                <a:lnTo>
                  <a:pt x="3515248" y="854102"/>
                </a:lnTo>
                <a:lnTo>
                  <a:pt x="142352" y="854102"/>
                </a:lnTo>
                <a:lnTo>
                  <a:pt x="97357" y="846844"/>
                </a:lnTo>
                <a:lnTo>
                  <a:pt x="58280" y="826636"/>
                </a:lnTo>
                <a:lnTo>
                  <a:pt x="27465" y="795821"/>
                </a:lnTo>
                <a:lnTo>
                  <a:pt x="7257" y="756744"/>
                </a:lnTo>
                <a:lnTo>
                  <a:pt x="0" y="711749"/>
                </a:lnTo>
                <a:lnTo>
                  <a:pt x="0" y="142352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219200" y="2209800"/>
            <a:ext cx="3657600" cy="838200"/>
          </a:xfrm>
          <a:custGeom>
            <a:avLst/>
            <a:gdLst/>
            <a:ahLst/>
            <a:cxnLst/>
            <a:rect l="l" t="t" r="r" b="b"/>
            <a:pathLst>
              <a:path w="3657600" h="838200">
                <a:moveTo>
                  <a:pt x="0" y="139704"/>
                </a:moveTo>
                <a:lnTo>
                  <a:pt x="7122" y="95546"/>
                </a:lnTo>
                <a:lnTo>
                  <a:pt x="26954" y="57196"/>
                </a:lnTo>
                <a:lnTo>
                  <a:pt x="57196" y="26954"/>
                </a:lnTo>
                <a:lnTo>
                  <a:pt x="95546" y="7122"/>
                </a:lnTo>
                <a:lnTo>
                  <a:pt x="139704" y="0"/>
                </a:lnTo>
                <a:lnTo>
                  <a:pt x="3517896" y="0"/>
                </a:lnTo>
                <a:lnTo>
                  <a:pt x="3562053" y="7122"/>
                </a:lnTo>
                <a:lnTo>
                  <a:pt x="3600403" y="26954"/>
                </a:lnTo>
                <a:lnTo>
                  <a:pt x="3630645" y="57196"/>
                </a:lnTo>
                <a:lnTo>
                  <a:pt x="3650477" y="95546"/>
                </a:lnTo>
                <a:lnTo>
                  <a:pt x="3657600" y="139704"/>
                </a:lnTo>
                <a:lnTo>
                  <a:pt x="3657600" y="698496"/>
                </a:lnTo>
                <a:lnTo>
                  <a:pt x="3650477" y="742653"/>
                </a:lnTo>
                <a:lnTo>
                  <a:pt x="3630645" y="781003"/>
                </a:lnTo>
                <a:lnTo>
                  <a:pt x="3600403" y="811245"/>
                </a:lnTo>
                <a:lnTo>
                  <a:pt x="3562053" y="831077"/>
                </a:lnTo>
                <a:lnTo>
                  <a:pt x="3517896" y="838200"/>
                </a:lnTo>
                <a:lnTo>
                  <a:pt x="139704" y="838200"/>
                </a:lnTo>
                <a:lnTo>
                  <a:pt x="95546" y="831077"/>
                </a:lnTo>
                <a:lnTo>
                  <a:pt x="57196" y="811245"/>
                </a:lnTo>
                <a:lnTo>
                  <a:pt x="26954" y="781003"/>
                </a:lnTo>
                <a:lnTo>
                  <a:pt x="7122" y="742653"/>
                </a:lnTo>
                <a:lnTo>
                  <a:pt x="0" y="698496"/>
                </a:lnTo>
                <a:lnTo>
                  <a:pt x="0" y="139704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98540" y="3875895"/>
            <a:ext cx="229326" cy="25531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72804" y="2504295"/>
            <a:ext cx="255316" cy="25531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688464" y="5124703"/>
            <a:ext cx="205740" cy="4641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Calibri"/>
                <a:cs typeface="Calibri"/>
              </a:rPr>
              <a:t>0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922966" y="5124703"/>
            <a:ext cx="205740" cy="4641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Calibri"/>
                <a:cs typeface="Calibri"/>
              </a:rPr>
              <a:t>0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157467" y="5124703"/>
            <a:ext cx="205740" cy="4641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Calibri"/>
                <a:cs typeface="Calibri"/>
              </a:rPr>
              <a:t>0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290400" y="3691128"/>
            <a:ext cx="1937385" cy="3028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i="1" spc="-5" dirty="0">
                <a:latin typeface="Calibri"/>
                <a:cs typeface="Calibri"/>
              </a:rPr>
              <a:t>Assume </a:t>
            </a:r>
            <a:r>
              <a:rPr sz="1800" i="1" dirty="0">
                <a:latin typeface="Calibri"/>
                <a:cs typeface="Calibri"/>
              </a:rPr>
              <a:t>no</a:t>
            </a:r>
            <a:r>
              <a:rPr sz="1800" i="1" spc="-60" dirty="0">
                <a:latin typeface="Calibri"/>
                <a:cs typeface="Calibri"/>
              </a:rPr>
              <a:t> </a:t>
            </a:r>
            <a:r>
              <a:rPr sz="1800" i="1" spc="-5" dirty="0">
                <a:latin typeface="Calibri"/>
                <a:cs typeface="Calibri"/>
              </a:rPr>
              <a:t>discount!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5105400" y="1235542"/>
            <a:ext cx="7010400" cy="255591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624832" y="4316133"/>
            <a:ext cx="5971532" cy="56776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6086298" y="5269991"/>
            <a:ext cx="970915" cy="3994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latin typeface="Calibri"/>
                <a:cs typeface="Calibri"/>
              </a:rPr>
              <a:t>a</a:t>
            </a:r>
            <a:r>
              <a:rPr sz="2400" spc="5" dirty="0">
                <a:latin typeface="Calibri"/>
                <a:cs typeface="Calibri"/>
              </a:rPr>
              <a:t>=</a:t>
            </a:r>
            <a:r>
              <a:rPr sz="2400" spc="-5" dirty="0">
                <a:latin typeface="Calibri"/>
                <a:cs typeface="Calibri"/>
              </a:rPr>
              <a:t>sl</a:t>
            </a:r>
            <a:r>
              <a:rPr sz="2400" spc="-15" dirty="0">
                <a:latin typeface="Calibri"/>
                <a:cs typeface="Calibri"/>
              </a:rPr>
              <a:t>o</a:t>
            </a:r>
            <a:r>
              <a:rPr sz="2400" spc="-5" dirty="0">
                <a:latin typeface="Calibri"/>
                <a:cs typeface="Calibri"/>
              </a:rPr>
              <a:t>w</a:t>
            </a:r>
            <a:r>
              <a:rPr sz="2400" dirty="0">
                <a:latin typeface="Calibri"/>
                <a:cs typeface="Calibri"/>
              </a:rPr>
              <a:t>: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915098" y="5269991"/>
            <a:ext cx="3089275" cy="3994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latin typeface="Calibri"/>
                <a:cs typeface="Calibri"/>
              </a:rPr>
              <a:t>0.5(1 </a:t>
            </a:r>
            <a:r>
              <a:rPr sz="2400" dirty="0">
                <a:latin typeface="Calibri"/>
                <a:cs typeface="Calibri"/>
              </a:rPr>
              <a:t>+ </a:t>
            </a:r>
            <a:r>
              <a:rPr sz="2400" spc="-5" dirty="0">
                <a:latin typeface="Calibri"/>
                <a:cs typeface="Calibri"/>
              </a:rPr>
              <a:t>0) </a:t>
            </a:r>
            <a:r>
              <a:rPr sz="2400" dirty="0">
                <a:latin typeface="Calibri"/>
                <a:cs typeface="Calibri"/>
              </a:rPr>
              <a:t>+ </a:t>
            </a:r>
            <a:r>
              <a:rPr sz="2400" spc="-5" dirty="0">
                <a:latin typeface="Calibri"/>
                <a:cs typeface="Calibri"/>
              </a:rPr>
              <a:t>0.5(1 </a:t>
            </a:r>
            <a:r>
              <a:rPr sz="2400" dirty="0">
                <a:latin typeface="Calibri"/>
                <a:cs typeface="Calibri"/>
              </a:rPr>
              <a:t>+ </a:t>
            </a:r>
            <a:r>
              <a:rPr sz="2400" spc="-5" dirty="0">
                <a:latin typeface="Calibri"/>
                <a:cs typeface="Calibri"/>
              </a:rPr>
              <a:t>0) </a:t>
            </a:r>
            <a:r>
              <a:rPr sz="2400" dirty="0">
                <a:latin typeface="Calibri"/>
                <a:cs typeface="Calibri"/>
              </a:rPr>
              <a:t>=</a:t>
            </a:r>
            <a:r>
              <a:rPr sz="2400" spc="-10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086298" y="6004559"/>
            <a:ext cx="856615" cy="3994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15" dirty="0">
                <a:latin typeface="Calibri"/>
                <a:cs typeface="Calibri"/>
              </a:rPr>
              <a:t>a=fast: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915098" y="6004559"/>
            <a:ext cx="1898650" cy="3994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latin typeface="Calibri"/>
                <a:cs typeface="Calibri"/>
              </a:rPr>
              <a:t>1(-10 </a:t>
            </a:r>
            <a:r>
              <a:rPr sz="2400" dirty="0">
                <a:latin typeface="Calibri"/>
                <a:cs typeface="Calibri"/>
              </a:rPr>
              <a:t>+ </a:t>
            </a:r>
            <a:r>
              <a:rPr sz="2400" spc="-5" dirty="0">
                <a:latin typeface="Calibri"/>
                <a:cs typeface="Calibri"/>
              </a:rPr>
              <a:t>0) </a:t>
            </a:r>
            <a:r>
              <a:rPr sz="2400" dirty="0">
                <a:latin typeface="Calibri"/>
                <a:cs typeface="Calibri"/>
              </a:rPr>
              <a:t>=</a:t>
            </a:r>
            <a:r>
              <a:rPr sz="2400" spc="-9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-10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688464" y="3753104"/>
            <a:ext cx="205740" cy="4641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Calibri"/>
                <a:cs typeface="Calibri"/>
              </a:rPr>
              <a:t>2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921952" y="3753104"/>
            <a:ext cx="190500" cy="4641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solidFill>
                  <a:srgbClr val="C00000"/>
                </a:solidFill>
                <a:latin typeface="Calibri"/>
                <a:cs typeface="Calibri"/>
              </a:rPr>
              <a:t>?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875">
              <a:lnSpc>
                <a:spcPct val="100000"/>
              </a:lnSpc>
            </a:pPr>
            <a:r>
              <a:rPr spc="-5" dirty="0"/>
              <a:t>Example: </a:t>
            </a:r>
            <a:r>
              <a:rPr dirty="0"/>
              <a:t>Value</a:t>
            </a:r>
            <a:r>
              <a:rPr spc="-40" dirty="0"/>
              <a:t> </a:t>
            </a:r>
            <a:r>
              <a:rPr dirty="0"/>
              <a:t>Iteration</a:t>
            </a:r>
          </a:p>
        </p:txBody>
      </p:sp>
      <p:sp>
        <p:nvSpPr>
          <p:cNvPr id="3" name="object 3"/>
          <p:cNvSpPr/>
          <p:nvPr/>
        </p:nvSpPr>
        <p:spPr>
          <a:xfrm>
            <a:off x="685800" y="5231592"/>
            <a:ext cx="254807" cy="25480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488191" y="1644595"/>
            <a:ext cx="668677" cy="4396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977314" y="1600200"/>
            <a:ext cx="709457" cy="50246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736907" y="1636019"/>
            <a:ext cx="730936" cy="46059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219200" y="4937098"/>
            <a:ext cx="3657600" cy="854710"/>
          </a:xfrm>
          <a:custGeom>
            <a:avLst/>
            <a:gdLst/>
            <a:ahLst/>
            <a:cxnLst/>
            <a:rect l="l" t="t" r="r" b="b"/>
            <a:pathLst>
              <a:path w="3657600" h="854710">
                <a:moveTo>
                  <a:pt x="0" y="142352"/>
                </a:moveTo>
                <a:lnTo>
                  <a:pt x="7257" y="97357"/>
                </a:lnTo>
                <a:lnTo>
                  <a:pt x="27465" y="58280"/>
                </a:lnTo>
                <a:lnTo>
                  <a:pt x="58280" y="27465"/>
                </a:lnTo>
                <a:lnTo>
                  <a:pt x="97357" y="7257"/>
                </a:lnTo>
                <a:lnTo>
                  <a:pt x="142352" y="0"/>
                </a:lnTo>
                <a:lnTo>
                  <a:pt x="3515248" y="0"/>
                </a:lnTo>
                <a:lnTo>
                  <a:pt x="3560242" y="7257"/>
                </a:lnTo>
                <a:lnTo>
                  <a:pt x="3599319" y="27465"/>
                </a:lnTo>
                <a:lnTo>
                  <a:pt x="3630134" y="58280"/>
                </a:lnTo>
                <a:lnTo>
                  <a:pt x="3650342" y="97357"/>
                </a:lnTo>
                <a:lnTo>
                  <a:pt x="3657600" y="142352"/>
                </a:lnTo>
                <a:lnTo>
                  <a:pt x="3657600" y="711749"/>
                </a:lnTo>
                <a:lnTo>
                  <a:pt x="3650342" y="756744"/>
                </a:lnTo>
                <a:lnTo>
                  <a:pt x="3630134" y="795821"/>
                </a:lnTo>
                <a:lnTo>
                  <a:pt x="3599319" y="826636"/>
                </a:lnTo>
                <a:lnTo>
                  <a:pt x="3560242" y="846844"/>
                </a:lnTo>
                <a:lnTo>
                  <a:pt x="3515248" y="854102"/>
                </a:lnTo>
                <a:lnTo>
                  <a:pt x="142352" y="854102"/>
                </a:lnTo>
                <a:lnTo>
                  <a:pt x="97357" y="846844"/>
                </a:lnTo>
                <a:lnTo>
                  <a:pt x="58280" y="826636"/>
                </a:lnTo>
                <a:lnTo>
                  <a:pt x="27465" y="795821"/>
                </a:lnTo>
                <a:lnTo>
                  <a:pt x="7257" y="756744"/>
                </a:lnTo>
                <a:lnTo>
                  <a:pt x="0" y="711749"/>
                </a:lnTo>
                <a:lnTo>
                  <a:pt x="0" y="142352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219200" y="3565498"/>
            <a:ext cx="3657600" cy="854710"/>
          </a:xfrm>
          <a:custGeom>
            <a:avLst/>
            <a:gdLst/>
            <a:ahLst/>
            <a:cxnLst/>
            <a:rect l="l" t="t" r="r" b="b"/>
            <a:pathLst>
              <a:path w="3657600" h="854710">
                <a:moveTo>
                  <a:pt x="0" y="142352"/>
                </a:moveTo>
                <a:lnTo>
                  <a:pt x="7257" y="97357"/>
                </a:lnTo>
                <a:lnTo>
                  <a:pt x="27465" y="58280"/>
                </a:lnTo>
                <a:lnTo>
                  <a:pt x="58280" y="27465"/>
                </a:lnTo>
                <a:lnTo>
                  <a:pt x="97357" y="7257"/>
                </a:lnTo>
                <a:lnTo>
                  <a:pt x="142352" y="0"/>
                </a:lnTo>
                <a:lnTo>
                  <a:pt x="3515248" y="0"/>
                </a:lnTo>
                <a:lnTo>
                  <a:pt x="3560242" y="7257"/>
                </a:lnTo>
                <a:lnTo>
                  <a:pt x="3599319" y="27465"/>
                </a:lnTo>
                <a:lnTo>
                  <a:pt x="3630134" y="58280"/>
                </a:lnTo>
                <a:lnTo>
                  <a:pt x="3650342" y="97357"/>
                </a:lnTo>
                <a:lnTo>
                  <a:pt x="3657600" y="142352"/>
                </a:lnTo>
                <a:lnTo>
                  <a:pt x="3657600" y="711749"/>
                </a:lnTo>
                <a:lnTo>
                  <a:pt x="3650342" y="756744"/>
                </a:lnTo>
                <a:lnTo>
                  <a:pt x="3630134" y="795821"/>
                </a:lnTo>
                <a:lnTo>
                  <a:pt x="3599319" y="826636"/>
                </a:lnTo>
                <a:lnTo>
                  <a:pt x="3560242" y="846844"/>
                </a:lnTo>
                <a:lnTo>
                  <a:pt x="3515248" y="854102"/>
                </a:lnTo>
                <a:lnTo>
                  <a:pt x="142352" y="854102"/>
                </a:lnTo>
                <a:lnTo>
                  <a:pt x="97357" y="846844"/>
                </a:lnTo>
                <a:lnTo>
                  <a:pt x="58280" y="826636"/>
                </a:lnTo>
                <a:lnTo>
                  <a:pt x="27465" y="795821"/>
                </a:lnTo>
                <a:lnTo>
                  <a:pt x="7257" y="756744"/>
                </a:lnTo>
                <a:lnTo>
                  <a:pt x="0" y="711749"/>
                </a:lnTo>
                <a:lnTo>
                  <a:pt x="0" y="142352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219200" y="2209800"/>
            <a:ext cx="3657600" cy="838200"/>
          </a:xfrm>
          <a:custGeom>
            <a:avLst/>
            <a:gdLst/>
            <a:ahLst/>
            <a:cxnLst/>
            <a:rect l="l" t="t" r="r" b="b"/>
            <a:pathLst>
              <a:path w="3657600" h="838200">
                <a:moveTo>
                  <a:pt x="0" y="139704"/>
                </a:moveTo>
                <a:lnTo>
                  <a:pt x="7122" y="95546"/>
                </a:lnTo>
                <a:lnTo>
                  <a:pt x="26954" y="57196"/>
                </a:lnTo>
                <a:lnTo>
                  <a:pt x="57196" y="26954"/>
                </a:lnTo>
                <a:lnTo>
                  <a:pt x="95546" y="7122"/>
                </a:lnTo>
                <a:lnTo>
                  <a:pt x="139704" y="0"/>
                </a:lnTo>
                <a:lnTo>
                  <a:pt x="3517896" y="0"/>
                </a:lnTo>
                <a:lnTo>
                  <a:pt x="3562053" y="7122"/>
                </a:lnTo>
                <a:lnTo>
                  <a:pt x="3600403" y="26954"/>
                </a:lnTo>
                <a:lnTo>
                  <a:pt x="3630645" y="57196"/>
                </a:lnTo>
                <a:lnTo>
                  <a:pt x="3650477" y="95546"/>
                </a:lnTo>
                <a:lnTo>
                  <a:pt x="3657600" y="139704"/>
                </a:lnTo>
                <a:lnTo>
                  <a:pt x="3657600" y="698496"/>
                </a:lnTo>
                <a:lnTo>
                  <a:pt x="3650477" y="742653"/>
                </a:lnTo>
                <a:lnTo>
                  <a:pt x="3630645" y="781003"/>
                </a:lnTo>
                <a:lnTo>
                  <a:pt x="3600403" y="811245"/>
                </a:lnTo>
                <a:lnTo>
                  <a:pt x="3562053" y="831077"/>
                </a:lnTo>
                <a:lnTo>
                  <a:pt x="3517896" y="838200"/>
                </a:lnTo>
                <a:lnTo>
                  <a:pt x="139704" y="838200"/>
                </a:lnTo>
                <a:lnTo>
                  <a:pt x="95546" y="831077"/>
                </a:lnTo>
                <a:lnTo>
                  <a:pt x="57196" y="811245"/>
                </a:lnTo>
                <a:lnTo>
                  <a:pt x="26954" y="781003"/>
                </a:lnTo>
                <a:lnTo>
                  <a:pt x="7122" y="742653"/>
                </a:lnTo>
                <a:lnTo>
                  <a:pt x="0" y="698496"/>
                </a:lnTo>
                <a:lnTo>
                  <a:pt x="0" y="139704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98540" y="3875895"/>
            <a:ext cx="229326" cy="25531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72804" y="2504295"/>
            <a:ext cx="255316" cy="25531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688464" y="5124703"/>
            <a:ext cx="205740" cy="4641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Calibri"/>
                <a:cs typeface="Calibri"/>
              </a:rPr>
              <a:t>0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922966" y="5124703"/>
            <a:ext cx="205740" cy="4641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Calibri"/>
                <a:cs typeface="Calibri"/>
              </a:rPr>
              <a:t>0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157467" y="5124703"/>
            <a:ext cx="205740" cy="4641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Calibri"/>
                <a:cs typeface="Calibri"/>
              </a:rPr>
              <a:t>0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688464" y="3753104"/>
            <a:ext cx="205740" cy="4641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Calibri"/>
                <a:cs typeface="Calibri"/>
              </a:rPr>
              <a:t>2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922966" y="3753104"/>
            <a:ext cx="205740" cy="4641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Calibri"/>
                <a:cs typeface="Calibri"/>
              </a:rPr>
              <a:t>1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157467" y="3753104"/>
            <a:ext cx="205740" cy="4641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Calibri"/>
                <a:cs typeface="Calibri"/>
              </a:rPr>
              <a:t>0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688464" y="2381503"/>
            <a:ext cx="190500" cy="4641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solidFill>
                  <a:srgbClr val="C00000"/>
                </a:solidFill>
                <a:latin typeface="Calibri"/>
                <a:cs typeface="Calibri"/>
              </a:rPr>
              <a:t>?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290400" y="3691128"/>
            <a:ext cx="1937385" cy="3028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i="1" spc="-5" dirty="0">
                <a:latin typeface="Calibri"/>
                <a:cs typeface="Calibri"/>
              </a:rPr>
              <a:t>Assume </a:t>
            </a:r>
            <a:r>
              <a:rPr sz="1800" i="1" dirty="0">
                <a:latin typeface="Calibri"/>
                <a:cs typeface="Calibri"/>
              </a:rPr>
              <a:t>no</a:t>
            </a:r>
            <a:r>
              <a:rPr sz="1800" i="1" spc="-60" dirty="0">
                <a:latin typeface="Calibri"/>
                <a:cs typeface="Calibri"/>
              </a:rPr>
              <a:t> </a:t>
            </a:r>
            <a:r>
              <a:rPr sz="1800" i="1" spc="-5" dirty="0">
                <a:latin typeface="Calibri"/>
                <a:cs typeface="Calibri"/>
              </a:rPr>
              <a:t>discount!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5105400" y="1235542"/>
            <a:ext cx="7010400" cy="255591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624832" y="4316133"/>
            <a:ext cx="5971532" cy="56776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6086298" y="5269991"/>
            <a:ext cx="970915" cy="3994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latin typeface="Calibri"/>
                <a:cs typeface="Calibri"/>
              </a:rPr>
              <a:t>a</a:t>
            </a:r>
            <a:r>
              <a:rPr sz="2400" spc="5" dirty="0">
                <a:latin typeface="Calibri"/>
                <a:cs typeface="Calibri"/>
              </a:rPr>
              <a:t>=</a:t>
            </a:r>
            <a:r>
              <a:rPr sz="2400" spc="-5" dirty="0">
                <a:latin typeface="Calibri"/>
                <a:cs typeface="Calibri"/>
              </a:rPr>
              <a:t>sl</a:t>
            </a:r>
            <a:r>
              <a:rPr sz="2400" spc="-15" dirty="0">
                <a:latin typeface="Calibri"/>
                <a:cs typeface="Calibri"/>
              </a:rPr>
              <a:t>o</a:t>
            </a:r>
            <a:r>
              <a:rPr sz="2400" spc="-5" dirty="0">
                <a:latin typeface="Calibri"/>
                <a:cs typeface="Calibri"/>
              </a:rPr>
              <a:t>w</a:t>
            </a:r>
            <a:r>
              <a:rPr sz="2400" dirty="0">
                <a:latin typeface="Calibri"/>
                <a:cs typeface="Calibri"/>
              </a:rPr>
              <a:t>: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7915098" y="5269991"/>
            <a:ext cx="1404620" cy="3994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latin typeface="Calibri"/>
                <a:cs typeface="Calibri"/>
              </a:rPr>
              <a:t>1(1 </a:t>
            </a:r>
            <a:r>
              <a:rPr sz="2400" dirty="0">
                <a:latin typeface="Calibri"/>
                <a:cs typeface="Calibri"/>
              </a:rPr>
              <a:t>+ </a:t>
            </a:r>
            <a:r>
              <a:rPr sz="2400" spc="-5" dirty="0">
                <a:latin typeface="Calibri"/>
                <a:cs typeface="Calibri"/>
              </a:rPr>
              <a:t>2) </a:t>
            </a:r>
            <a:r>
              <a:rPr sz="2400" dirty="0">
                <a:latin typeface="Calibri"/>
                <a:cs typeface="Calibri"/>
              </a:rPr>
              <a:t>=</a:t>
            </a:r>
            <a:r>
              <a:rPr sz="2400" spc="-10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3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086298" y="6004559"/>
            <a:ext cx="856615" cy="3994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15" dirty="0">
                <a:latin typeface="Calibri"/>
                <a:cs typeface="Calibri"/>
              </a:rPr>
              <a:t>a=fast: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7915098" y="6004559"/>
            <a:ext cx="3319779" cy="3994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latin typeface="Calibri"/>
                <a:cs typeface="Calibri"/>
              </a:rPr>
              <a:t>0.5(2 </a:t>
            </a:r>
            <a:r>
              <a:rPr sz="2400" dirty="0">
                <a:latin typeface="Calibri"/>
                <a:cs typeface="Calibri"/>
              </a:rPr>
              <a:t>+ </a:t>
            </a:r>
            <a:r>
              <a:rPr sz="2400" spc="-5" dirty="0">
                <a:latin typeface="Calibri"/>
                <a:cs typeface="Calibri"/>
              </a:rPr>
              <a:t>2) </a:t>
            </a:r>
            <a:r>
              <a:rPr sz="2400" dirty="0">
                <a:latin typeface="Calibri"/>
                <a:cs typeface="Calibri"/>
              </a:rPr>
              <a:t>+ </a:t>
            </a:r>
            <a:r>
              <a:rPr sz="2400" spc="-5" dirty="0">
                <a:latin typeface="Calibri"/>
                <a:cs typeface="Calibri"/>
              </a:rPr>
              <a:t>0.5(2 </a:t>
            </a:r>
            <a:r>
              <a:rPr sz="2400" dirty="0">
                <a:latin typeface="Calibri"/>
                <a:cs typeface="Calibri"/>
              </a:rPr>
              <a:t>+ </a:t>
            </a:r>
            <a:r>
              <a:rPr sz="2400" spc="-5" dirty="0">
                <a:latin typeface="Calibri"/>
                <a:cs typeface="Calibri"/>
              </a:rPr>
              <a:t>1) </a:t>
            </a:r>
            <a:r>
              <a:rPr sz="2400" dirty="0">
                <a:latin typeface="Calibri"/>
                <a:cs typeface="Calibri"/>
              </a:rPr>
              <a:t>=</a:t>
            </a:r>
            <a:r>
              <a:rPr sz="2400" spc="-1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3.5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875">
              <a:lnSpc>
                <a:spcPct val="100000"/>
              </a:lnSpc>
            </a:pPr>
            <a:r>
              <a:rPr spc="-5" dirty="0"/>
              <a:t>Example: </a:t>
            </a:r>
            <a:r>
              <a:rPr dirty="0"/>
              <a:t>Value</a:t>
            </a:r>
            <a:r>
              <a:rPr spc="-40" dirty="0"/>
              <a:t> </a:t>
            </a:r>
            <a:r>
              <a:rPr dirty="0"/>
              <a:t>Iteration</a:t>
            </a:r>
          </a:p>
        </p:txBody>
      </p:sp>
      <p:sp>
        <p:nvSpPr>
          <p:cNvPr id="3" name="object 3"/>
          <p:cNvSpPr/>
          <p:nvPr/>
        </p:nvSpPr>
        <p:spPr>
          <a:xfrm>
            <a:off x="685800" y="5231592"/>
            <a:ext cx="254807" cy="25480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488191" y="1644595"/>
            <a:ext cx="668677" cy="4396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977314" y="1600200"/>
            <a:ext cx="709457" cy="50246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736907" y="1636019"/>
            <a:ext cx="730936" cy="46059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219200" y="4937098"/>
            <a:ext cx="3657600" cy="854710"/>
          </a:xfrm>
          <a:custGeom>
            <a:avLst/>
            <a:gdLst/>
            <a:ahLst/>
            <a:cxnLst/>
            <a:rect l="l" t="t" r="r" b="b"/>
            <a:pathLst>
              <a:path w="3657600" h="854710">
                <a:moveTo>
                  <a:pt x="0" y="142352"/>
                </a:moveTo>
                <a:lnTo>
                  <a:pt x="7257" y="97357"/>
                </a:lnTo>
                <a:lnTo>
                  <a:pt x="27465" y="58280"/>
                </a:lnTo>
                <a:lnTo>
                  <a:pt x="58280" y="27465"/>
                </a:lnTo>
                <a:lnTo>
                  <a:pt x="97357" y="7257"/>
                </a:lnTo>
                <a:lnTo>
                  <a:pt x="142352" y="0"/>
                </a:lnTo>
                <a:lnTo>
                  <a:pt x="3515248" y="0"/>
                </a:lnTo>
                <a:lnTo>
                  <a:pt x="3560242" y="7257"/>
                </a:lnTo>
                <a:lnTo>
                  <a:pt x="3599319" y="27465"/>
                </a:lnTo>
                <a:lnTo>
                  <a:pt x="3630134" y="58280"/>
                </a:lnTo>
                <a:lnTo>
                  <a:pt x="3650342" y="97357"/>
                </a:lnTo>
                <a:lnTo>
                  <a:pt x="3657600" y="142352"/>
                </a:lnTo>
                <a:lnTo>
                  <a:pt x="3657600" y="711749"/>
                </a:lnTo>
                <a:lnTo>
                  <a:pt x="3650342" y="756744"/>
                </a:lnTo>
                <a:lnTo>
                  <a:pt x="3630134" y="795821"/>
                </a:lnTo>
                <a:lnTo>
                  <a:pt x="3599319" y="826636"/>
                </a:lnTo>
                <a:lnTo>
                  <a:pt x="3560242" y="846844"/>
                </a:lnTo>
                <a:lnTo>
                  <a:pt x="3515248" y="854102"/>
                </a:lnTo>
                <a:lnTo>
                  <a:pt x="142352" y="854102"/>
                </a:lnTo>
                <a:lnTo>
                  <a:pt x="97357" y="846844"/>
                </a:lnTo>
                <a:lnTo>
                  <a:pt x="58280" y="826636"/>
                </a:lnTo>
                <a:lnTo>
                  <a:pt x="27465" y="795821"/>
                </a:lnTo>
                <a:lnTo>
                  <a:pt x="7257" y="756744"/>
                </a:lnTo>
                <a:lnTo>
                  <a:pt x="0" y="711749"/>
                </a:lnTo>
                <a:lnTo>
                  <a:pt x="0" y="142352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219200" y="3565498"/>
            <a:ext cx="3657600" cy="854710"/>
          </a:xfrm>
          <a:custGeom>
            <a:avLst/>
            <a:gdLst/>
            <a:ahLst/>
            <a:cxnLst/>
            <a:rect l="l" t="t" r="r" b="b"/>
            <a:pathLst>
              <a:path w="3657600" h="854710">
                <a:moveTo>
                  <a:pt x="0" y="142352"/>
                </a:moveTo>
                <a:lnTo>
                  <a:pt x="7257" y="97357"/>
                </a:lnTo>
                <a:lnTo>
                  <a:pt x="27465" y="58280"/>
                </a:lnTo>
                <a:lnTo>
                  <a:pt x="58280" y="27465"/>
                </a:lnTo>
                <a:lnTo>
                  <a:pt x="97357" y="7257"/>
                </a:lnTo>
                <a:lnTo>
                  <a:pt x="142352" y="0"/>
                </a:lnTo>
                <a:lnTo>
                  <a:pt x="3515248" y="0"/>
                </a:lnTo>
                <a:lnTo>
                  <a:pt x="3560242" y="7257"/>
                </a:lnTo>
                <a:lnTo>
                  <a:pt x="3599319" y="27465"/>
                </a:lnTo>
                <a:lnTo>
                  <a:pt x="3630134" y="58280"/>
                </a:lnTo>
                <a:lnTo>
                  <a:pt x="3650342" y="97357"/>
                </a:lnTo>
                <a:lnTo>
                  <a:pt x="3657600" y="142352"/>
                </a:lnTo>
                <a:lnTo>
                  <a:pt x="3657600" y="711749"/>
                </a:lnTo>
                <a:lnTo>
                  <a:pt x="3650342" y="756744"/>
                </a:lnTo>
                <a:lnTo>
                  <a:pt x="3630134" y="795821"/>
                </a:lnTo>
                <a:lnTo>
                  <a:pt x="3599319" y="826636"/>
                </a:lnTo>
                <a:lnTo>
                  <a:pt x="3560242" y="846844"/>
                </a:lnTo>
                <a:lnTo>
                  <a:pt x="3515248" y="854102"/>
                </a:lnTo>
                <a:lnTo>
                  <a:pt x="142352" y="854102"/>
                </a:lnTo>
                <a:lnTo>
                  <a:pt x="97357" y="846844"/>
                </a:lnTo>
                <a:lnTo>
                  <a:pt x="58280" y="826636"/>
                </a:lnTo>
                <a:lnTo>
                  <a:pt x="27465" y="795821"/>
                </a:lnTo>
                <a:lnTo>
                  <a:pt x="7257" y="756744"/>
                </a:lnTo>
                <a:lnTo>
                  <a:pt x="0" y="711749"/>
                </a:lnTo>
                <a:lnTo>
                  <a:pt x="0" y="142352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219200" y="2209800"/>
            <a:ext cx="3657600" cy="838200"/>
          </a:xfrm>
          <a:custGeom>
            <a:avLst/>
            <a:gdLst/>
            <a:ahLst/>
            <a:cxnLst/>
            <a:rect l="l" t="t" r="r" b="b"/>
            <a:pathLst>
              <a:path w="3657600" h="838200">
                <a:moveTo>
                  <a:pt x="0" y="139704"/>
                </a:moveTo>
                <a:lnTo>
                  <a:pt x="7122" y="95546"/>
                </a:lnTo>
                <a:lnTo>
                  <a:pt x="26954" y="57196"/>
                </a:lnTo>
                <a:lnTo>
                  <a:pt x="57196" y="26954"/>
                </a:lnTo>
                <a:lnTo>
                  <a:pt x="95546" y="7122"/>
                </a:lnTo>
                <a:lnTo>
                  <a:pt x="139704" y="0"/>
                </a:lnTo>
                <a:lnTo>
                  <a:pt x="3517896" y="0"/>
                </a:lnTo>
                <a:lnTo>
                  <a:pt x="3562053" y="7122"/>
                </a:lnTo>
                <a:lnTo>
                  <a:pt x="3600403" y="26954"/>
                </a:lnTo>
                <a:lnTo>
                  <a:pt x="3630645" y="57196"/>
                </a:lnTo>
                <a:lnTo>
                  <a:pt x="3650477" y="95546"/>
                </a:lnTo>
                <a:lnTo>
                  <a:pt x="3657600" y="139704"/>
                </a:lnTo>
                <a:lnTo>
                  <a:pt x="3657600" y="698496"/>
                </a:lnTo>
                <a:lnTo>
                  <a:pt x="3650477" y="742653"/>
                </a:lnTo>
                <a:lnTo>
                  <a:pt x="3630645" y="781003"/>
                </a:lnTo>
                <a:lnTo>
                  <a:pt x="3600403" y="811245"/>
                </a:lnTo>
                <a:lnTo>
                  <a:pt x="3562053" y="831077"/>
                </a:lnTo>
                <a:lnTo>
                  <a:pt x="3517896" y="838200"/>
                </a:lnTo>
                <a:lnTo>
                  <a:pt x="139704" y="838200"/>
                </a:lnTo>
                <a:lnTo>
                  <a:pt x="95546" y="831077"/>
                </a:lnTo>
                <a:lnTo>
                  <a:pt x="57196" y="811245"/>
                </a:lnTo>
                <a:lnTo>
                  <a:pt x="26954" y="781003"/>
                </a:lnTo>
                <a:lnTo>
                  <a:pt x="7122" y="742653"/>
                </a:lnTo>
                <a:lnTo>
                  <a:pt x="0" y="698496"/>
                </a:lnTo>
                <a:lnTo>
                  <a:pt x="0" y="139704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98540" y="3875895"/>
            <a:ext cx="229326" cy="25531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72804" y="2504295"/>
            <a:ext cx="255316" cy="25531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688464" y="5124703"/>
            <a:ext cx="205740" cy="4641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Calibri"/>
                <a:cs typeface="Calibri"/>
              </a:rPr>
              <a:t>0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922966" y="5124703"/>
            <a:ext cx="205740" cy="4641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Calibri"/>
                <a:cs typeface="Calibri"/>
              </a:rPr>
              <a:t>0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157467" y="5124703"/>
            <a:ext cx="205740" cy="4641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Calibri"/>
                <a:cs typeface="Calibri"/>
              </a:rPr>
              <a:t>0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688464" y="3753104"/>
            <a:ext cx="205740" cy="4641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Calibri"/>
                <a:cs typeface="Calibri"/>
              </a:rPr>
              <a:t>2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922966" y="3753104"/>
            <a:ext cx="205740" cy="4641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Calibri"/>
                <a:cs typeface="Calibri"/>
              </a:rPr>
              <a:t>1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157467" y="3753104"/>
            <a:ext cx="205740" cy="4641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Calibri"/>
                <a:cs typeface="Calibri"/>
              </a:rPr>
              <a:t>0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688464" y="2381503"/>
            <a:ext cx="477520" cy="4641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5" dirty="0">
                <a:latin typeface="Calibri"/>
                <a:cs typeface="Calibri"/>
              </a:rPr>
              <a:t>3.</a:t>
            </a:r>
            <a:r>
              <a:rPr sz="2800" dirty="0">
                <a:latin typeface="Calibri"/>
                <a:cs typeface="Calibri"/>
              </a:rPr>
              <a:t>5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950527" y="2381503"/>
            <a:ext cx="190500" cy="4641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solidFill>
                  <a:srgbClr val="C00000"/>
                </a:solidFill>
                <a:latin typeface="Calibri"/>
                <a:cs typeface="Calibri"/>
              </a:rPr>
              <a:t>?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168140" y="2381503"/>
            <a:ext cx="205740" cy="4641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Calibri"/>
                <a:cs typeface="Calibri"/>
              </a:rPr>
              <a:t>0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8290400" y="3691128"/>
            <a:ext cx="1937385" cy="3028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i="1" spc="-5" dirty="0">
                <a:latin typeface="Calibri"/>
                <a:cs typeface="Calibri"/>
              </a:rPr>
              <a:t>Assume </a:t>
            </a:r>
            <a:r>
              <a:rPr sz="1800" i="1" dirty="0">
                <a:latin typeface="Calibri"/>
                <a:cs typeface="Calibri"/>
              </a:rPr>
              <a:t>no</a:t>
            </a:r>
            <a:r>
              <a:rPr sz="1800" i="1" spc="-60" dirty="0">
                <a:latin typeface="Calibri"/>
                <a:cs typeface="Calibri"/>
              </a:rPr>
              <a:t> </a:t>
            </a:r>
            <a:r>
              <a:rPr sz="1800" i="1" spc="-5" dirty="0">
                <a:latin typeface="Calibri"/>
                <a:cs typeface="Calibri"/>
              </a:rPr>
              <a:t>discount!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5105400" y="1235542"/>
            <a:ext cx="7010400" cy="255591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624832" y="4316133"/>
            <a:ext cx="5971532" cy="56776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6086298" y="5269991"/>
            <a:ext cx="970915" cy="3994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latin typeface="Calibri"/>
                <a:cs typeface="Calibri"/>
              </a:rPr>
              <a:t>a</a:t>
            </a:r>
            <a:r>
              <a:rPr sz="2400" spc="5" dirty="0">
                <a:latin typeface="Calibri"/>
                <a:cs typeface="Calibri"/>
              </a:rPr>
              <a:t>=</a:t>
            </a:r>
            <a:r>
              <a:rPr sz="2400" spc="-5" dirty="0">
                <a:latin typeface="Calibri"/>
                <a:cs typeface="Calibri"/>
              </a:rPr>
              <a:t>sl</a:t>
            </a:r>
            <a:r>
              <a:rPr sz="2400" spc="-15" dirty="0">
                <a:latin typeface="Calibri"/>
                <a:cs typeface="Calibri"/>
              </a:rPr>
              <a:t>o</a:t>
            </a:r>
            <a:r>
              <a:rPr sz="2400" spc="-5" dirty="0">
                <a:latin typeface="Calibri"/>
                <a:cs typeface="Calibri"/>
              </a:rPr>
              <a:t>w</a:t>
            </a:r>
            <a:r>
              <a:rPr sz="2400" dirty="0">
                <a:latin typeface="Calibri"/>
                <a:cs typeface="Calibri"/>
              </a:rPr>
              <a:t>: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7915098" y="5269991"/>
            <a:ext cx="3319779" cy="3994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latin typeface="Calibri"/>
                <a:cs typeface="Calibri"/>
              </a:rPr>
              <a:t>0.5(1 </a:t>
            </a:r>
            <a:r>
              <a:rPr sz="2400" dirty="0">
                <a:latin typeface="Calibri"/>
                <a:cs typeface="Calibri"/>
              </a:rPr>
              <a:t>+ </a:t>
            </a:r>
            <a:r>
              <a:rPr sz="2400" spc="-5" dirty="0">
                <a:latin typeface="Calibri"/>
                <a:cs typeface="Calibri"/>
              </a:rPr>
              <a:t>2) </a:t>
            </a:r>
            <a:r>
              <a:rPr sz="2400" dirty="0">
                <a:latin typeface="Calibri"/>
                <a:cs typeface="Calibri"/>
              </a:rPr>
              <a:t>+ </a:t>
            </a:r>
            <a:r>
              <a:rPr sz="2400" spc="-5" dirty="0">
                <a:latin typeface="Calibri"/>
                <a:cs typeface="Calibri"/>
              </a:rPr>
              <a:t>0.5(1 </a:t>
            </a:r>
            <a:r>
              <a:rPr sz="2400" dirty="0">
                <a:latin typeface="Calibri"/>
                <a:cs typeface="Calibri"/>
              </a:rPr>
              <a:t>+ </a:t>
            </a:r>
            <a:r>
              <a:rPr sz="2400" spc="-5" dirty="0">
                <a:latin typeface="Calibri"/>
                <a:cs typeface="Calibri"/>
              </a:rPr>
              <a:t>1) </a:t>
            </a:r>
            <a:r>
              <a:rPr sz="2400" dirty="0">
                <a:latin typeface="Calibri"/>
                <a:cs typeface="Calibri"/>
              </a:rPr>
              <a:t>=</a:t>
            </a:r>
            <a:r>
              <a:rPr sz="2400" spc="-1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2.5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086298" y="6004559"/>
            <a:ext cx="856615" cy="3994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15" dirty="0">
                <a:latin typeface="Calibri"/>
                <a:cs typeface="Calibri"/>
              </a:rPr>
              <a:t>a=fast: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7915098" y="6004559"/>
            <a:ext cx="1898650" cy="3994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latin typeface="Calibri"/>
                <a:cs typeface="Calibri"/>
              </a:rPr>
              <a:t>1(-10 </a:t>
            </a:r>
            <a:r>
              <a:rPr sz="2400" dirty="0">
                <a:latin typeface="Calibri"/>
                <a:cs typeface="Calibri"/>
              </a:rPr>
              <a:t>+ </a:t>
            </a:r>
            <a:r>
              <a:rPr sz="2400" spc="-5" dirty="0">
                <a:latin typeface="Calibri"/>
                <a:cs typeface="Calibri"/>
              </a:rPr>
              <a:t>0) </a:t>
            </a:r>
            <a:r>
              <a:rPr sz="2400" dirty="0">
                <a:latin typeface="Calibri"/>
                <a:cs typeface="Calibri"/>
              </a:rPr>
              <a:t>=</a:t>
            </a:r>
            <a:r>
              <a:rPr sz="2400" spc="-9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-10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875">
              <a:lnSpc>
                <a:spcPct val="100000"/>
              </a:lnSpc>
            </a:pPr>
            <a:r>
              <a:rPr spc="-5" dirty="0"/>
              <a:t>Example: </a:t>
            </a:r>
            <a:r>
              <a:rPr dirty="0"/>
              <a:t>Value</a:t>
            </a:r>
            <a:r>
              <a:rPr spc="-40" dirty="0"/>
              <a:t> </a:t>
            </a:r>
            <a:r>
              <a:rPr dirty="0"/>
              <a:t>Iteration</a:t>
            </a:r>
          </a:p>
        </p:txBody>
      </p:sp>
      <p:sp>
        <p:nvSpPr>
          <p:cNvPr id="3" name="object 3"/>
          <p:cNvSpPr/>
          <p:nvPr/>
        </p:nvSpPr>
        <p:spPr>
          <a:xfrm>
            <a:off x="685800" y="5231592"/>
            <a:ext cx="254807" cy="25480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488191" y="1644595"/>
            <a:ext cx="668677" cy="4396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977314" y="1600200"/>
            <a:ext cx="709457" cy="50246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736907" y="1636019"/>
            <a:ext cx="730936" cy="46059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219200" y="4937098"/>
            <a:ext cx="3657600" cy="854710"/>
          </a:xfrm>
          <a:custGeom>
            <a:avLst/>
            <a:gdLst/>
            <a:ahLst/>
            <a:cxnLst/>
            <a:rect l="l" t="t" r="r" b="b"/>
            <a:pathLst>
              <a:path w="3657600" h="854710">
                <a:moveTo>
                  <a:pt x="0" y="142352"/>
                </a:moveTo>
                <a:lnTo>
                  <a:pt x="7257" y="97357"/>
                </a:lnTo>
                <a:lnTo>
                  <a:pt x="27465" y="58280"/>
                </a:lnTo>
                <a:lnTo>
                  <a:pt x="58280" y="27465"/>
                </a:lnTo>
                <a:lnTo>
                  <a:pt x="97357" y="7257"/>
                </a:lnTo>
                <a:lnTo>
                  <a:pt x="142352" y="0"/>
                </a:lnTo>
                <a:lnTo>
                  <a:pt x="3515248" y="0"/>
                </a:lnTo>
                <a:lnTo>
                  <a:pt x="3560242" y="7257"/>
                </a:lnTo>
                <a:lnTo>
                  <a:pt x="3599319" y="27465"/>
                </a:lnTo>
                <a:lnTo>
                  <a:pt x="3630134" y="58280"/>
                </a:lnTo>
                <a:lnTo>
                  <a:pt x="3650342" y="97357"/>
                </a:lnTo>
                <a:lnTo>
                  <a:pt x="3657600" y="142352"/>
                </a:lnTo>
                <a:lnTo>
                  <a:pt x="3657600" y="711749"/>
                </a:lnTo>
                <a:lnTo>
                  <a:pt x="3650342" y="756744"/>
                </a:lnTo>
                <a:lnTo>
                  <a:pt x="3630134" y="795821"/>
                </a:lnTo>
                <a:lnTo>
                  <a:pt x="3599319" y="826636"/>
                </a:lnTo>
                <a:lnTo>
                  <a:pt x="3560242" y="846844"/>
                </a:lnTo>
                <a:lnTo>
                  <a:pt x="3515248" y="854102"/>
                </a:lnTo>
                <a:lnTo>
                  <a:pt x="142352" y="854102"/>
                </a:lnTo>
                <a:lnTo>
                  <a:pt x="97357" y="846844"/>
                </a:lnTo>
                <a:lnTo>
                  <a:pt x="58280" y="826636"/>
                </a:lnTo>
                <a:lnTo>
                  <a:pt x="27465" y="795821"/>
                </a:lnTo>
                <a:lnTo>
                  <a:pt x="7257" y="756744"/>
                </a:lnTo>
                <a:lnTo>
                  <a:pt x="0" y="711749"/>
                </a:lnTo>
                <a:lnTo>
                  <a:pt x="0" y="142352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219200" y="3565498"/>
            <a:ext cx="3657600" cy="854710"/>
          </a:xfrm>
          <a:custGeom>
            <a:avLst/>
            <a:gdLst/>
            <a:ahLst/>
            <a:cxnLst/>
            <a:rect l="l" t="t" r="r" b="b"/>
            <a:pathLst>
              <a:path w="3657600" h="854710">
                <a:moveTo>
                  <a:pt x="0" y="142352"/>
                </a:moveTo>
                <a:lnTo>
                  <a:pt x="7257" y="97357"/>
                </a:lnTo>
                <a:lnTo>
                  <a:pt x="27465" y="58280"/>
                </a:lnTo>
                <a:lnTo>
                  <a:pt x="58280" y="27465"/>
                </a:lnTo>
                <a:lnTo>
                  <a:pt x="97357" y="7257"/>
                </a:lnTo>
                <a:lnTo>
                  <a:pt x="142352" y="0"/>
                </a:lnTo>
                <a:lnTo>
                  <a:pt x="3515248" y="0"/>
                </a:lnTo>
                <a:lnTo>
                  <a:pt x="3560242" y="7257"/>
                </a:lnTo>
                <a:lnTo>
                  <a:pt x="3599319" y="27465"/>
                </a:lnTo>
                <a:lnTo>
                  <a:pt x="3630134" y="58280"/>
                </a:lnTo>
                <a:lnTo>
                  <a:pt x="3650342" y="97357"/>
                </a:lnTo>
                <a:lnTo>
                  <a:pt x="3657600" y="142352"/>
                </a:lnTo>
                <a:lnTo>
                  <a:pt x="3657600" y="711749"/>
                </a:lnTo>
                <a:lnTo>
                  <a:pt x="3650342" y="756744"/>
                </a:lnTo>
                <a:lnTo>
                  <a:pt x="3630134" y="795821"/>
                </a:lnTo>
                <a:lnTo>
                  <a:pt x="3599319" y="826636"/>
                </a:lnTo>
                <a:lnTo>
                  <a:pt x="3560242" y="846844"/>
                </a:lnTo>
                <a:lnTo>
                  <a:pt x="3515248" y="854102"/>
                </a:lnTo>
                <a:lnTo>
                  <a:pt x="142352" y="854102"/>
                </a:lnTo>
                <a:lnTo>
                  <a:pt x="97357" y="846844"/>
                </a:lnTo>
                <a:lnTo>
                  <a:pt x="58280" y="826636"/>
                </a:lnTo>
                <a:lnTo>
                  <a:pt x="27465" y="795821"/>
                </a:lnTo>
                <a:lnTo>
                  <a:pt x="7257" y="756744"/>
                </a:lnTo>
                <a:lnTo>
                  <a:pt x="0" y="711749"/>
                </a:lnTo>
                <a:lnTo>
                  <a:pt x="0" y="142352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219200" y="2209800"/>
            <a:ext cx="3657600" cy="838200"/>
          </a:xfrm>
          <a:custGeom>
            <a:avLst/>
            <a:gdLst/>
            <a:ahLst/>
            <a:cxnLst/>
            <a:rect l="l" t="t" r="r" b="b"/>
            <a:pathLst>
              <a:path w="3657600" h="838200">
                <a:moveTo>
                  <a:pt x="0" y="139704"/>
                </a:moveTo>
                <a:lnTo>
                  <a:pt x="7122" y="95546"/>
                </a:lnTo>
                <a:lnTo>
                  <a:pt x="26954" y="57196"/>
                </a:lnTo>
                <a:lnTo>
                  <a:pt x="57196" y="26954"/>
                </a:lnTo>
                <a:lnTo>
                  <a:pt x="95546" y="7122"/>
                </a:lnTo>
                <a:lnTo>
                  <a:pt x="139704" y="0"/>
                </a:lnTo>
                <a:lnTo>
                  <a:pt x="3517896" y="0"/>
                </a:lnTo>
                <a:lnTo>
                  <a:pt x="3562053" y="7122"/>
                </a:lnTo>
                <a:lnTo>
                  <a:pt x="3600403" y="26954"/>
                </a:lnTo>
                <a:lnTo>
                  <a:pt x="3630645" y="57196"/>
                </a:lnTo>
                <a:lnTo>
                  <a:pt x="3650477" y="95546"/>
                </a:lnTo>
                <a:lnTo>
                  <a:pt x="3657600" y="139704"/>
                </a:lnTo>
                <a:lnTo>
                  <a:pt x="3657600" y="698496"/>
                </a:lnTo>
                <a:lnTo>
                  <a:pt x="3650477" y="742653"/>
                </a:lnTo>
                <a:lnTo>
                  <a:pt x="3630645" y="781003"/>
                </a:lnTo>
                <a:lnTo>
                  <a:pt x="3600403" y="811245"/>
                </a:lnTo>
                <a:lnTo>
                  <a:pt x="3562053" y="831077"/>
                </a:lnTo>
                <a:lnTo>
                  <a:pt x="3517896" y="838200"/>
                </a:lnTo>
                <a:lnTo>
                  <a:pt x="139704" y="838200"/>
                </a:lnTo>
                <a:lnTo>
                  <a:pt x="95546" y="831077"/>
                </a:lnTo>
                <a:lnTo>
                  <a:pt x="57196" y="811245"/>
                </a:lnTo>
                <a:lnTo>
                  <a:pt x="26954" y="781003"/>
                </a:lnTo>
                <a:lnTo>
                  <a:pt x="7122" y="742653"/>
                </a:lnTo>
                <a:lnTo>
                  <a:pt x="0" y="698496"/>
                </a:lnTo>
                <a:lnTo>
                  <a:pt x="0" y="139704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98540" y="3875895"/>
            <a:ext cx="229326" cy="25531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72804" y="2504295"/>
            <a:ext cx="255316" cy="25531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2" name="object 12"/>
          <p:cNvGraphicFramePr>
            <a:graphicFrameLocks noGrp="1"/>
          </p:cNvGraphicFramePr>
          <p:nvPr/>
        </p:nvGraphicFramePr>
        <p:xfrm>
          <a:off x="1669414" y="2398519"/>
          <a:ext cx="2769699" cy="317728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749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487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603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02841">
                <a:tc>
                  <a:txBody>
                    <a:bodyPr/>
                    <a:lstStyle/>
                    <a:p>
                      <a:pPr marL="31750">
                        <a:lnSpc>
                          <a:spcPts val="3225"/>
                        </a:lnSpc>
                      </a:pPr>
                      <a:r>
                        <a:rPr sz="2800" dirty="0">
                          <a:latin typeface="Calibri"/>
                          <a:cs typeface="Calibri"/>
                        </a:rPr>
                        <a:t>3.5</a:t>
                      </a:r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19734">
                        <a:lnSpc>
                          <a:spcPts val="3225"/>
                        </a:lnSpc>
                      </a:pPr>
                      <a:r>
                        <a:rPr sz="2800" dirty="0">
                          <a:latin typeface="Calibri"/>
                          <a:cs typeface="Calibri"/>
                        </a:rPr>
                        <a:t>2.5</a:t>
                      </a:r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3225"/>
                        </a:lnSpc>
                      </a:pPr>
                      <a:r>
                        <a:rPr sz="2800" dirty="0">
                          <a:latin typeface="Calibri"/>
                          <a:cs typeface="Calibri"/>
                        </a:rPr>
                        <a:t>0</a:t>
                      </a:r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716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3050">
                        <a:latin typeface="Times New Roman"/>
                        <a:cs typeface="Times New Roman"/>
                      </a:endParaRPr>
                    </a:p>
                    <a:p>
                      <a:pPr marL="3175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2800" dirty="0">
                          <a:latin typeface="Calibri"/>
                          <a:cs typeface="Calibri"/>
                        </a:rPr>
                        <a:t>2</a:t>
                      </a:r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571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3050">
                        <a:latin typeface="Times New Roman"/>
                        <a:cs typeface="Times New Roman"/>
                      </a:endParaRPr>
                    </a:p>
                    <a:p>
                      <a:pPr marL="39116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2800" dirty="0">
                          <a:latin typeface="Calibri"/>
                          <a:cs typeface="Calibri"/>
                        </a:rPr>
                        <a:t>1</a:t>
                      </a:r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571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3050">
                        <a:latin typeface="Times New Roman"/>
                        <a:cs typeface="Times New Roman"/>
                      </a:endParaRPr>
                    </a:p>
                    <a:p>
                      <a:pPr marR="80645" algn="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2800" dirty="0">
                          <a:latin typeface="Calibri"/>
                          <a:cs typeface="Calibri"/>
                        </a:rPr>
                        <a:t>0</a:t>
                      </a:r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5715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0284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3050">
                        <a:latin typeface="Times New Roman"/>
                        <a:cs typeface="Times New Roman"/>
                      </a:endParaRPr>
                    </a:p>
                    <a:p>
                      <a:pPr marL="3175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2800" dirty="0">
                          <a:latin typeface="Calibri"/>
                          <a:cs typeface="Calibri"/>
                        </a:rPr>
                        <a:t>0</a:t>
                      </a:r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571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3050">
                        <a:latin typeface="Times New Roman"/>
                        <a:cs typeface="Times New Roman"/>
                      </a:endParaRPr>
                    </a:p>
                    <a:p>
                      <a:pPr marL="39116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2800" dirty="0">
                          <a:latin typeface="Calibri"/>
                          <a:cs typeface="Calibri"/>
                        </a:rPr>
                        <a:t>0</a:t>
                      </a:r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571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3050">
                        <a:latin typeface="Times New Roman"/>
                        <a:cs typeface="Times New Roman"/>
                      </a:endParaRPr>
                    </a:p>
                    <a:p>
                      <a:pPr marR="80645" algn="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2800" dirty="0">
                          <a:latin typeface="Calibri"/>
                          <a:cs typeface="Calibri"/>
                        </a:rPr>
                        <a:t>0</a:t>
                      </a:r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5715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3" name="object 13"/>
          <p:cNvSpPr txBox="1"/>
          <p:nvPr/>
        </p:nvSpPr>
        <p:spPr>
          <a:xfrm>
            <a:off x="8290400" y="3691128"/>
            <a:ext cx="1937385" cy="3028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i="1" spc="-5" dirty="0">
                <a:latin typeface="Calibri"/>
                <a:cs typeface="Calibri"/>
              </a:rPr>
              <a:t>Assume </a:t>
            </a:r>
            <a:r>
              <a:rPr sz="1800" i="1" dirty="0">
                <a:latin typeface="Calibri"/>
                <a:cs typeface="Calibri"/>
              </a:rPr>
              <a:t>no</a:t>
            </a:r>
            <a:r>
              <a:rPr sz="1800" i="1" spc="-60" dirty="0">
                <a:latin typeface="Calibri"/>
                <a:cs typeface="Calibri"/>
              </a:rPr>
              <a:t> </a:t>
            </a:r>
            <a:r>
              <a:rPr sz="1800" i="1" spc="-5" dirty="0">
                <a:latin typeface="Calibri"/>
                <a:cs typeface="Calibri"/>
              </a:rPr>
              <a:t>discount!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5105400" y="1235542"/>
            <a:ext cx="7010400" cy="255591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624832" y="4316133"/>
            <a:ext cx="5971532" cy="56776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389436" y="172719"/>
            <a:ext cx="3413760" cy="7219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Value</a:t>
            </a:r>
            <a:r>
              <a:rPr spc="-95" dirty="0"/>
              <a:t> </a:t>
            </a:r>
            <a:r>
              <a:rPr dirty="0"/>
              <a:t>Iteration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35" y="1390903"/>
            <a:ext cx="7752080" cy="4641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buFont typeface="Malgun Gothic"/>
              <a:buChar char="▪"/>
              <a:tabLst>
                <a:tab pos="355600" algn="l"/>
              </a:tabLst>
            </a:pPr>
            <a:r>
              <a:rPr sz="2800" spc="-10" dirty="0">
                <a:solidFill>
                  <a:srgbClr val="333399"/>
                </a:solidFill>
                <a:latin typeface="Calibri"/>
                <a:cs typeface="Calibri"/>
              </a:rPr>
              <a:t>Bellman </a:t>
            </a:r>
            <a:r>
              <a:rPr sz="2800" spc="-5" dirty="0">
                <a:solidFill>
                  <a:srgbClr val="333399"/>
                </a:solidFill>
                <a:latin typeface="Calibri"/>
                <a:cs typeface="Calibri"/>
              </a:rPr>
              <a:t>equations </a:t>
            </a:r>
            <a:r>
              <a:rPr sz="2800" spc="-5" dirty="0">
                <a:solidFill>
                  <a:srgbClr val="C00000"/>
                </a:solidFill>
                <a:latin typeface="Calibri"/>
                <a:cs typeface="Calibri"/>
              </a:rPr>
              <a:t>characterize </a:t>
            </a:r>
            <a:r>
              <a:rPr sz="2800" spc="-5" dirty="0">
                <a:solidFill>
                  <a:srgbClr val="333399"/>
                </a:solidFill>
                <a:latin typeface="Calibri"/>
                <a:cs typeface="Calibri"/>
              </a:rPr>
              <a:t>the optimal</a:t>
            </a:r>
            <a:r>
              <a:rPr sz="2800" spc="4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800" spc="-65" dirty="0">
                <a:solidFill>
                  <a:srgbClr val="333399"/>
                </a:solidFill>
                <a:latin typeface="Calibri"/>
                <a:cs typeface="Calibri"/>
              </a:rPr>
              <a:t>values: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5935" y="3524504"/>
            <a:ext cx="4965700" cy="4641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buFont typeface="Malgun Gothic"/>
              <a:buChar char="▪"/>
              <a:tabLst>
                <a:tab pos="355600" algn="l"/>
              </a:tabLst>
            </a:pPr>
            <a:r>
              <a:rPr sz="2800" spc="-5" dirty="0">
                <a:solidFill>
                  <a:srgbClr val="333399"/>
                </a:solidFill>
                <a:latin typeface="Calibri"/>
                <a:cs typeface="Calibri"/>
              </a:rPr>
              <a:t>Value iteration </a:t>
            </a:r>
            <a:r>
              <a:rPr sz="2800" spc="-5" dirty="0">
                <a:solidFill>
                  <a:srgbClr val="C00000"/>
                </a:solidFill>
                <a:latin typeface="Calibri"/>
                <a:cs typeface="Calibri"/>
              </a:rPr>
              <a:t>computes</a:t>
            </a:r>
            <a:r>
              <a:rPr sz="2800" spc="-3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800" spc="-90" dirty="0">
                <a:solidFill>
                  <a:srgbClr val="333399"/>
                </a:solidFill>
                <a:latin typeface="Calibri"/>
                <a:cs typeface="Calibri"/>
              </a:rPr>
              <a:t>them: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35935" y="5481320"/>
            <a:ext cx="7854315" cy="7386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buFont typeface="Malgun Gothic"/>
              <a:buChar char="▪"/>
              <a:tabLst>
                <a:tab pos="355600" algn="l"/>
              </a:tabLst>
            </a:pPr>
            <a:r>
              <a:rPr sz="2800" spc="-5" dirty="0">
                <a:solidFill>
                  <a:srgbClr val="333399"/>
                </a:solidFill>
                <a:latin typeface="Calibri"/>
                <a:cs typeface="Calibri"/>
              </a:rPr>
              <a:t>Value iteration is </a:t>
            </a:r>
            <a:r>
              <a:rPr sz="2800" dirty="0">
                <a:solidFill>
                  <a:srgbClr val="333399"/>
                </a:solidFill>
                <a:latin typeface="Calibri"/>
                <a:cs typeface="Calibri"/>
              </a:rPr>
              <a:t>just a </a:t>
            </a:r>
            <a:r>
              <a:rPr sz="2800" spc="-5" dirty="0">
                <a:solidFill>
                  <a:srgbClr val="333399"/>
                </a:solidFill>
                <a:latin typeface="Calibri"/>
                <a:cs typeface="Calibri"/>
              </a:rPr>
              <a:t>fixed point solution</a:t>
            </a:r>
            <a:r>
              <a:rPr sz="2800" spc="1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333399"/>
                </a:solidFill>
                <a:latin typeface="Calibri"/>
                <a:cs typeface="Calibri"/>
              </a:rPr>
              <a:t>method</a:t>
            </a:r>
            <a:endParaRPr sz="2000" dirty="0">
              <a:latin typeface="Calibri"/>
              <a:cs typeface="Calibri"/>
            </a:endParaRPr>
          </a:p>
          <a:p>
            <a:pPr marL="755650" lvl="1" indent="-285750">
              <a:lnSpc>
                <a:spcPct val="100000"/>
              </a:lnSpc>
              <a:buFont typeface="Malgun Gothic"/>
              <a:buChar char="▪"/>
              <a:tabLst>
                <a:tab pos="755015" algn="l"/>
                <a:tab pos="755650" algn="l"/>
              </a:tabLst>
            </a:pPr>
            <a:r>
              <a:rPr sz="2000" spc="-5" dirty="0">
                <a:latin typeface="Calibri"/>
                <a:cs typeface="Calibri"/>
              </a:rPr>
              <a:t>There </a:t>
            </a:r>
            <a:r>
              <a:rPr sz="2000" dirty="0">
                <a:latin typeface="Calibri"/>
                <a:cs typeface="Calibri"/>
              </a:rPr>
              <a:t>may </a:t>
            </a:r>
            <a:r>
              <a:rPr sz="2000" spc="-5" dirty="0">
                <a:latin typeface="Calibri"/>
                <a:cs typeface="Calibri"/>
              </a:rPr>
              <a:t>be other methods </a:t>
            </a:r>
            <a:r>
              <a:rPr sz="2000" dirty="0">
                <a:latin typeface="Calibri"/>
                <a:cs typeface="Calibri"/>
              </a:rPr>
              <a:t>to </a:t>
            </a:r>
            <a:r>
              <a:rPr sz="2000" spc="-5" dirty="0">
                <a:latin typeface="Calibri"/>
                <a:cs typeface="Calibri"/>
              </a:rPr>
              <a:t>solve </a:t>
            </a:r>
            <a:r>
              <a:rPr sz="2000" dirty="0">
                <a:latin typeface="Calibri"/>
                <a:cs typeface="Calibri"/>
              </a:rPr>
              <a:t>this </a:t>
            </a:r>
            <a:r>
              <a:rPr sz="2000" spc="-5" dirty="0">
                <a:latin typeface="Calibri"/>
                <a:cs typeface="Calibri"/>
              </a:rPr>
              <a:t>Bellman</a:t>
            </a:r>
            <a:r>
              <a:rPr sz="2000" spc="5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equation</a:t>
            </a:r>
            <a:endParaRPr sz="2000" dirty="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371600" y="4343400"/>
            <a:ext cx="7266932" cy="69092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283825" y="1966912"/>
            <a:ext cx="246379" cy="196850"/>
          </a:xfrm>
          <a:custGeom>
            <a:avLst/>
            <a:gdLst/>
            <a:ahLst/>
            <a:cxnLst/>
            <a:rect l="l" t="t" r="r" b="b"/>
            <a:pathLst>
              <a:path w="246379" h="196850">
                <a:moveTo>
                  <a:pt x="123031" y="0"/>
                </a:moveTo>
                <a:lnTo>
                  <a:pt x="0" y="196850"/>
                </a:lnTo>
                <a:lnTo>
                  <a:pt x="246062" y="196850"/>
                </a:lnTo>
                <a:lnTo>
                  <a:pt x="123031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283825" y="1966912"/>
            <a:ext cx="246379" cy="196850"/>
          </a:xfrm>
          <a:custGeom>
            <a:avLst/>
            <a:gdLst/>
            <a:ahLst/>
            <a:cxnLst/>
            <a:rect l="l" t="t" r="r" b="b"/>
            <a:pathLst>
              <a:path w="246379" h="196850">
                <a:moveTo>
                  <a:pt x="0" y="196850"/>
                </a:moveTo>
                <a:lnTo>
                  <a:pt x="123031" y="0"/>
                </a:lnTo>
                <a:lnTo>
                  <a:pt x="246063" y="196850"/>
                </a:lnTo>
                <a:lnTo>
                  <a:pt x="0" y="19685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424987" y="2167586"/>
            <a:ext cx="984885" cy="577215"/>
          </a:xfrm>
          <a:custGeom>
            <a:avLst/>
            <a:gdLst/>
            <a:ahLst/>
            <a:cxnLst/>
            <a:rect l="l" t="t" r="r" b="b"/>
            <a:pathLst>
              <a:path w="984884" h="577214">
                <a:moveTo>
                  <a:pt x="979647" y="0"/>
                </a:moveTo>
                <a:lnTo>
                  <a:pt x="946740" y="19203"/>
                </a:lnTo>
                <a:lnTo>
                  <a:pt x="951541" y="27429"/>
                </a:lnTo>
                <a:lnTo>
                  <a:pt x="984448" y="8227"/>
                </a:lnTo>
                <a:lnTo>
                  <a:pt x="979647" y="0"/>
                </a:lnTo>
                <a:close/>
              </a:path>
              <a:path w="984884" h="577214">
                <a:moveTo>
                  <a:pt x="922060" y="33605"/>
                </a:moveTo>
                <a:lnTo>
                  <a:pt x="889153" y="52809"/>
                </a:lnTo>
                <a:lnTo>
                  <a:pt x="893954" y="61034"/>
                </a:lnTo>
                <a:lnTo>
                  <a:pt x="926861" y="41832"/>
                </a:lnTo>
                <a:lnTo>
                  <a:pt x="922060" y="33605"/>
                </a:lnTo>
                <a:close/>
              </a:path>
              <a:path w="984884" h="577214">
                <a:moveTo>
                  <a:pt x="864473" y="67210"/>
                </a:moveTo>
                <a:lnTo>
                  <a:pt x="831566" y="86414"/>
                </a:lnTo>
                <a:lnTo>
                  <a:pt x="836367" y="94641"/>
                </a:lnTo>
                <a:lnTo>
                  <a:pt x="869274" y="75437"/>
                </a:lnTo>
                <a:lnTo>
                  <a:pt x="864473" y="67210"/>
                </a:lnTo>
                <a:close/>
              </a:path>
              <a:path w="984884" h="577214">
                <a:moveTo>
                  <a:pt x="806886" y="100816"/>
                </a:moveTo>
                <a:lnTo>
                  <a:pt x="773979" y="120020"/>
                </a:lnTo>
                <a:lnTo>
                  <a:pt x="778780" y="128247"/>
                </a:lnTo>
                <a:lnTo>
                  <a:pt x="811687" y="109043"/>
                </a:lnTo>
                <a:lnTo>
                  <a:pt x="806886" y="100816"/>
                </a:lnTo>
                <a:close/>
              </a:path>
              <a:path w="984884" h="577214">
                <a:moveTo>
                  <a:pt x="749300" y="134421"/>
                </a:moveTo>
                <a:lnTo>
                  <a:pt x="716393" y="153625"/>
                </a:lnTo>
                <a:lnTo>
                  <a:pt x="721194" y="161852"/>
                </a:lnTo>
                <a:lnTo>
                  <a:pt x="754100" y="142648"/>
                </a:lnTo>
                <a:lnTo>
                  <a:pt x="749300" y="134421"/>
                </a:lnTo>
                <a:close/>
              </a:path>
              <a:path w="984884" h="577214">
                <a:moveTo>
                  <a:pt x="691713" y="168027"/>
                </a:moveTo>
                <a:lnTo>
                  <a:pt x="658807" y="187231"/>
                </a:lnTo>
                <a:lnTo>
                  <a:pt x="663608" y="195458"/>
                </a:lnTo>
                <a:lnTo>
                  <a:pt x="696514" y="176254"/>
                </a:lnTo>
                <a:lnTo>
                  <a:pt x="691713" y="168027"/>
                </a:lnTo>
                <a:close/>
              </a:path>
              <a:path w="984884" h="577214">
                <a:moveTo>
                  <a:pt x="634127" y="201632"/>
                </a:moveTo>
                <a:lnTo>
                  <a:pt x="601220" y="220836"/>
                </a:lnTo>
                <a:lnTo>
                  <a:pt x="606021" y="229063"/>
                </a:lnTo>
                <a:lnTo>
                  <a:pt x="638928" y="209859"/>
                </a:lnTo>
                <a:lnTo>
                  <a:pt x="634127" y="201632"/>
                </a:lnTo>
                <a:close/>
              </a:path>
              <a:path w="984884" h="577214">
                <a:moveTo>
                  <a:pt x="576540" y="235239"/>
                </a:moveTo>
                <a:lnTo>
                  <a:pt x="543633" y="254441"/>
                </a:lnTo>
                <a:lnTo>
                  <a:pt x="548434" y="262669"/>
                </a:lnTo>
                <a:lnTo>
                  <a:pt x="581341" y="243465"/>
                </a:lnTo>
                <a:lnTo>
                  <a:pt x="576540" y="235239"/>
                </a:lnTo>
                <a:close/>
              </a:path>
              <a:path w="984884" h="577214">
                <a:moveTo>
                  <a:pt x="518953" y="268845"/>
                </a:moveTo>
                <a:lnTo>
                  <a:pt x="486046" y="288047"/>
                </a:lnTo>
                <a:lnTo>
                  <a:pt x="490847" y="296274"/>
                </a:lnTo>
                <a:lnTo>
                  <a:pt x="523754" y="277070"/>
                </a:lnTo>
                <a:lnTo>
                  <a:pt x="518953" y="268845"/>
                </a:lnTo>
                <a:close/>
              </a:path>
              <a:path w="984884" h="577214">
                <a:moveTo>
                  <a:pt x="461366" y="302450"/>
                </a:moveTo>
                <a:lnTo>
                  <a:pt x="428459" y="321652"/>
                </a:lnTo>
                <a:lnTo>
                  <a:pt x="433260" y="329879"/>
                </a:lnTo>
                <a:lnTo>
                  <a:pt x="466167" y="310676"/>
                </a:lnTo>
                <a:lnTo>
                  <a:pt x="461366" y="302450"/>
                </a:lnTo>
                <a:close/>
              </a:path>
              <a:path w="984884" h="577214">
                <a:moveTo>
                  <a:pt x="403779" y="336055"/>
                </a:moveTo>
                <a:lnTo>
                  <a:pt x="370874" y="355258"/>
                </a:lnTo>
                <a:lnTo>
                  <a:pt x="375674" y="363485"/>
                </a:lnTo>
                <a:lnTo>
                  <a:pt x="408580" y="344281"/>
                </a:lnTo>
                <a:lnTo>
                  <a:pt x="403779" y="336055"/>
                </a:lnTo>
                <a:close/>
              </a:path>
              <a:path w="984884" h="577214">
                <a:moveTo>
                  <a:pt x="346193" y="369661"/>
                </a:moveTo>
                <a:lnTo>
                  <a:pt x="313287" y="388863"/>
                </a:lnTo>
                <a:lnTo>
                  <a:pt x="318088" y="397090"/>
                </a:lnTo>
                <a:lnTo>
                  <a:pt x="350994" y="377887"/>
                </a:lnTo>
                <a:lnTo>
                  <a:pt x="346193" y="369661"/>
                </a:lnTo>
                <a:close/>
              </a:path>
              <a:path w="984884" h="577214">
                <a:moveTo>
                  <a:pt x="288607" y="403266"/>
                </a:moveTo>
                <a:lnTo>
                  <a:pt x="255700" y="422469"/>
                </a:lnTo>
                <a:lnTo>
                  <a:pt x="260501" y="430696"/>
                </a:lnTo>
                <a:lnTo>
                  <a:pt x="293408" y="411492"/>
                </a:lnTo>
                <a:lnTo>
                  <a:pt x="288607" y="403266"/>
                </a:lnTo>
                <a:close/>
              </a:path>
              <a:path w="984884" h="577214">
                <a:moveTo>
                  <a:pt x="231020" y="436872"/>
                </a:moveTo>
                <a:lnTo>
                  <a:pt x="198113" y="456074"/>
                </a:lnTo>
                <a:lnTo>
                  <a:pt x="202914" y="464301"/>
                </a:lnTo>
                <a:lnTo>
                  <a:pt x="235821" y="445099"/>
                </a:lnTo>
                <a:lnTo>
                  <a:pt x="231020" y="436872"/>
                </a:lnTo>
                <a:close/>
              </a:path>
              <a:path w="984884" h="577214">
                <a:moveTo>
                  <a:pt x="173433" y="470477"/>
                </a:moveTo>
                <a:lnTo>
                  <a:pt x="140526" y="489681"/>
                </a:lnTo>
                <a:lnTo>
                  <a:pt x="145327" y="497907"/>
                </a:lnTo>
                <a:lnTo>
                  <a:pt x="178234" y="478704"/>
                </a:lnTo>
                <a:lnTo>
                  <a:pt x="173433" y="470477"/>
                </a:lnTo>
                <a:close/>
              </a:path>
              <a:path w="984884" h="577214">
                <a:moveTo>
                  <a:pt x="46610" y="505887"/>
                </a:moveTo>
                <a:lnTo>
                  <a:pt x="0" y="577201"/>
                </a:lnTo>
                <a:lnTo>
                  <a:pt x="85016" y="571701"/>
                </a:lnTo>
                <a:lnTo>
                  <a:pt x="71949" y="549310"/>
                </a:lnTo>
                <a:lnTo>
                  <a:pt x="57242" y="549310"/>
                </a:lnTo>
                <a:lnTo>
                  <a:pt x="52442" y="541083"/>
                </a:lnTo>
                <a:lnTo>
                  <a:pt x="58259" y="537688"/>
                </a:lnTo>
                <a:lnTo>
                  <a:pt x="65167" y="537688"/>
                </a:lnTo>
                <a:lnTo>
                  <a:pt x="46610" y="505887"/>
                </a:lnTo>
                <a:close/>
              </a:path>
              <a:path w="984884" h="577214">
                <a:moveTo>
                  <a:pt x="58259" y="537688"/>
                </a:moveTo>
                <a:lnTo>
                  <a:pt x="52442" y="541083"/>
                </a:lnTo>
                <a:lnTo>
                  <a:pt x="57242" y="549310"/>
                </a:lnTo>
                <a:lnTo>
                  <a:pt x="63060" y="545915"/>
                </a:lnTo>
                <a:lnTo>
                  <a:pt x="58259" y="537688"/>
                </a:lnTo>
                <a:close/>
              </a:path>
              <a:path w="984884" h="577214">
                <a:moveTo>
                  <a:pt x="65167" y="537688"/>
                </a:moveTo>
                <a:lnTo>
                  <a:pt x="58259" y="537688"/>
                </a:lnTo>
                <a:lnTo>
                  <a:pt x="63060" y="545915"/>
                </a:lnTo>
                <a:lnTo>
                  <a:pt x="57242" y="549310"/>
                </a:lnTo>
                <a:lnTo>
                  <a:pt x="71949" y="549310"/>
                </a:lnTo>
                <a:lnTo>
                  <a:pt x="65167" y="537688"/>
                </a:lnTo>
                <a:close/>
              </a:path>
              <a:path w="984884" h="577214">
                <a:moveTo>
                  <a:pt x="115846" y="504083"/>
                </a:moveTo>
                <a:lnTo>
                  <a:pt x="82939" y="523286"/>
                </a:lnTo>
                <a:lnTo>
                  <a:pt x="87741" y="531512"/>
                </a:lnTo>
                <a:lnTo>
                  <a:pt x="120647" y="512310"/>
                </a:lnTo>
                <a:lnTo>
                  <a:pt x="115846" y="5040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404972" y="2167407"/>
            <a:ext cx="1025525" cy="497205"/>
          </a:xfrm>
          <a:custGeom>
            <a:avLst/>
            <a:gdLst/>
            <a:ahLst/>
            <a:cxnLst/>
            <a:rect l="l" t="t" r="r" b="b"/>
            <a:pathLst>
              <a:path w="1025525" h="497205">
                <a:moveTo>
                  <a:pt x="4123" y="0"/>
                </a:moveTo>
                <a:lnTo>
                  <a:pt x="0" y="8585"/>
                </a:lnTo>
                <a:lnTo>
                  <a:pt x="34345" y="25078"/>
                </a:lnTo>
                <a:lnTo>
                  <a:pt x="38469" y="16492"/>
                </a:lnTo>
                <a:lnTo>
                  <a:pt x="4123" y="0"/>
                </a:lnTo>
                <a:close/>
              </a:path>
              <a:path w="1025525" h="497205">
                <a:moveTo>
                  <a:pt x="64227" y="28860"/>
                </a:moveTo>
                <a:lnTo>
                  <a:pt x="60105" y="37447"/>
                </a:lnTo>
                <a:lnTo>
                  <a:pt x="94451" y="53939"/>
                </a:lnTo>
                <a:lnTo>
                  <a:pt x="98573" y="45352"/>
                </a:lnTo>
                <a:lnTo>
                  <a:pt x="64227" y="28860"/>
                </a:lnTo>
                <a:close/>
              </a:path>
              <a:path w="1025525" h="497205">
                <a:moveTo>
                  <a:pt x="124332" y="57722"/>
                </a:moveTo>
                <a:lnTo>
                  <a:pt x="120209" y="66309"/>
                </a:lnTo>
                <a:lnTo>
                  <a:pt x="154555" y="82801"/>
                </a:lnTo>
                <a:lnTo>
                  <a:pt x="158678" y="74214"/>
                </a:lnTo>
                <a:lnTo>
                  <a:pt x="124332" y="57722"/>
                </a:lnTo>
                <a:close/>
              </a:path>
              <a:path w="1025525" h="497205">
                <a:moveTo>
                  <a:pt x="184437" y="86584"/>
                </a:moveTo>
                <a:lnTo>
                  <a:pt x="180314" y="95169"/>
                </a:lnTo>
                <a:lnTo>
                  <a:pt x="214659" y="111663"/>
                </a:lnTo>
                <a:lnTo>
                  <a:pt x="218782" y="103077"/>
                </a:lnTo>
                <a:lnTo>
                  <a:pt x="184437" y="86584"/>
                </a:lnTo>
                <a:close/>
              </a:path>
              <a:path w="1025525" h="497205">
                <a:moveTo>
                  <a:pt x="244542" y="115445"/>
                </a:moveTo>
                <a:lnTo>
                  <a:pt x="240418" y="124032"/>
                </a:lnTo>
                <a:lnTo>
                  <a:pt x="274764" y="140524"/>
                </a:lnTo>
                <a:lnTo>
                  <a:pt x="278886" y="131937"/>
                </a:lnTo>
                <a:lnTo>
                  <a:pt x="244542" y="115445"/>
                </a:lnTo>
                <a:close/>
              </a:path>
              <a:path w="1025525" h="497205">
                <a:moveTo>
                  <a:pt x="304646" y="144307"/>
                </a:moveTo>
                <a:lnTo>
                  <a:pt x="300523" y="152894"/>
                </a:lnTo>
                <a:lnTo>
                  <a:pt x="334868" y="169386"/>
                </a:lnTo>
                <a:lnTo>
                  <a:pt x="338992" y="160799"/>
                </a:lnTo>
                <a:lnTo>
                  <a:pt x="304646" y="144307"/>
                </a:lnTo>
                <a:close/>
              </a:path>
              <a:path w="1025525" h="497205">
                <a:moveTo>
                  <a:pt x="364751" y="173169"/>
                </a:moveTo>
                <a:lnTo>
                  <a:pt x="360627" y="181756"/>
                </a:lnTo>
                <a:lnTo>
                  <a:pt x="394973" y="198248"/>
                </a:lnTo>
                <a:lnTo>
                  <a:pt x="399096" y="189661"/>
                </a:lnTo>
                <a:lnTo>
                  <a:pt x="364751" y="173169"/>
                </a:lnTo>
                <a:close/>
              </a:path>
              <a:path w="1025525" h="497205">
                <a:moveTo>
                  <a:pt x="424855" y="202030"/>
                </a:moveTo>
                <a:lnTo>
                  <a:pt x="420733" y="210616"/>
                </a:lnTo>
                <a:lnTo>
                  <a:pt x="455077" y="227109"/>
                </a:lnTo>
                <a:lnTo>
                  <a:pt x="459201" y="218522"/>
                </a:lnTo>
                <a:lnTo>
                  <a:pt x="424855" y="202030"/>
                </a:lnTo>
                <a:close/>
              </a:path>
              <a:path w="1025525" h="497205">
                <a:moveTo>
                  <a:pt x="484960" y="230892"/>
                </a:moveTo>
                <a:lnTo>
                  <a:pt x="480837" y="239478"/>
                </a:lnTo>
                <a:lnTo>
                  <a:pt x="515183" y="255971"/>
                </a:lnTo>
                <a:lnTo>
                  <a:pt x="519305" y="247384"/>
                </a:lnTo>
                <a:lnTo>
                  <a:pt x="484960" y="230892"/>
                </a:lnTo>
                <a:close/>
              </a:path>
              <a:path w="1025525" h="497205">
                <a:moveTo>
                  <a:pt x="545064" y="259754"/>
                </a:moveTo>
                <a:lnTo>
                  <a:pt x="540941" y="268340"/>
                </a:lnTo>
                <a:lnTo>
                  <a:pt x="575287" y="284833"/>
                </a:lnTo>
                <a:lnTo>
                  <a:pt x="579410" y="276246"/>
                </a:lnTo>
                <a:lnTo>
                  <a:pt x="545064" y="259754"/>
                </a:lnTo>
                <a:close/>
              </a:path>
              <a:path w="1025525" h="497205">
                <a:moveTo>
                  <a:pt x="605170" y="288615"/>
                </a:moveTo>
                <a:lnTo>
                  <a:pt x="601046" y="297201"/>
                </a:lnTo>
                <a:lnTo>
                  <a:pt x="635392" y="313693"/>
                </a:lnTo>
                <a:lnTo>
                  <a:pt x="639514" y="305107"/>
                </a:lnTo>
                <a:lnTo>
                  <a:pt x="605170" y="288615"/>
                </a:lnTo>
                <a:close/>
              </a:path>
              <a:path w="1025525" h="497205">
                <a:moveTo>
                  <a:pt x="665274" y="317477"/>
                </a:moveTo>
                <a:lnTo>
                  <a:pt x="661150" y="326063"/>
                </a:lnTo>
                <a:lnTo>
                  <a:pt x="695496" y="342555"/>
                </a:lnTo>
                <a:lnTo>
                  <a:pt x="699620" y="333969"/>
                </a:lnTo>
                <a:lnTo>
                  <a:pt x="665274" y="317477"/>
                </a:lnTo>
                <a:close/>
              </a:path>
              <a:path w="1025525" h="497205">
                <a:moveTo>
                  <a:pt x="725378" y="346339"/>
                </a:moveTo>
                <a:lnTo>
                  <a:pt x="721255" y="354925"/>
                </a:lnTo>
                <a:lnTo>
                  <a:pt x="755601" y="371417"/>
                </a:lnTo>
                <a:lnTo>
                  <a:pt x="759724" y="362831"/>
                </a:lnTo>
                <a:lnTo>
                  <a:pt x="725378" y="346339"/>
                </a:lnTo>
                <a:close/>
              </a:path>
              <a:path w="1025525" h="497205">
                <a:moveTo>
                  <a:pt x="785483" y="375199"/>
                </a:moveTo>
                <a:lnTo>
                  <a:pt x="781359" y="383786"/>
                </a:lnTo>
                <a:lnTo>
                  <a:pt x="815705" y="400278"/>
                </a:lnTo>
                <a:lnTo>
                  <a:pt x="819829" y="391693"/>
                </a:lnTo>
                <a:lnTo>
                  <a:pt x="785483" y="375199"/>
                </a:lnTo>
                <a:close/>
              </a:path>
              <a:path w="1025525" h="497205">
                <a:moveTo>
                  <a:pt x="845587" y="404061"/>
                </a:moveTo>
                <a:lnTo>
                  <a:pt x="841465" y="412648"/>
                </a:lnTo>
                <a:lnTo>
                  <a:pt x="875809" y="429140"/>
                </a:lnTo>
                <a:lnTo>
                  <a:pt x="879933" y="420554"/>
                </a:lnTo>
                <a:lnTo>
                  <a:pt x="845587" y="404061"/>
                </a:lnTo>
                <a:close/>
              </a:path>
              <a:path w="1025525" h="497205">
                <a:moveTo>
                  <a:pt x="972828" y="428180"/>
                </a:moveTo>
                <a:lnTo>
                  <a:pt x="939844" y="496870"/>
                </a:lnTo>
                <a:lnTo>
                  <a:pt x="1025028" y="495510"/>
                </a:lnTo>
                <a:lnTo>
                  <a:pt x="1007046" y="472316"/>
                </a:lnTo>
                <a:lnTo>
                  <a:pt x="965723" y="472316"/>
                </a:lnTo>
                <a:lnTo>
                  <a:pt x="961674" y="470371"/>
                </a:lnTo>
                <a:lnTo>
                  <a:pt x="965796" y="461784"/>
                </a:lnTo>
                <a:lnTo>
                  <a:pt x="998881" y="461784"/>
                </a:lnTo>
                <a:lnTo>
                  <a:pt x="972828" y="428180"/>
                </a:lnTo>
                <a:close/>
              </a:path>
              <a:path w="1025525" h="497205">
                <a:moveTo>
                  <a:pt x="965796" y="461784"/>
                </a:moveTo>
                <a:lnTo>
                  <a:pt x="961674" y="470371"/>
                </a:lnTo>
                <a:lnTo>
                  <a:pt x="965723" y="472316"/>
                </a:lnTo>
                <a:lnTo>
                  <a:pt x="969846" y="463730"/>
                </a:lnTo>
                <a:lnTo>
                  <a:pt x="965796" y="461784"/>
                </a:lnTo>
                <a:close/>
              </a:path>
              <a:path w="1025525" h="497205">
                <a:moveTo>
                  <a:pt x="998881" y="461784"/>
                </a:moveTo>
                <a:lnTo>
                  <a:pt x="965796" y="461784"/>
                </a:lnTo>
                <a:lnTo>
                  <a:pt x="969846" y="463730"/>
                </a:lnTo>
                <a:lnTo>
                  <a:pt x="965723" y="472316"/>
                </a:lnTo>
                <a:lnTo>
                  <a:pt x="1007046" y="472316"/>
                </a:lnTo>
                <a:lnTo>
                  <a:pt x="998881" y="461784"/>
                </a:lnTo>
                <a:close/>
              </a:path>
              <a:path w="1025525" h="497205">
                <a:moveTo>
                  <a:pt x="905692" y="432923"/>
                </a:moveTo>
                <a:lnTo>
                  <a:pt x="901569" y="441510"/>
                </a:lnTo>
                <a:lnTo>
                  <a:pt x="935915" y="458002"/>
                </a:lnTo>
                <a:lnTo>
                  <a:pt x="940037" y="449416"/>
                </a:lnTo>
                <a:lnTo>
                  <a:pt x="905692" y="43292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0038767" y="2163975"/>
            <a:ext cx="380365" cy="581025"/>
          </a:xfrm>
          <a:custGeom>
            <a:avLst/>
            <a:gdLst/>
            <a:ahLst/>
            <a:cxnLst/>
            <a:rect l="l" t="t" r="r" b="b"/>
            <a:pathLst>
              <a:path w="380365" h="581025">
                <a:moveTo>
                  <a:pt x="10284" y="485522"/>
                </a:moveTo>
                <a:lnTo>
                  <a:pt x="0" y="580811"/>
                </a:lnTo>
                <a:lnTo>
                  <a:pt x="82402" y="531865"/>
                </a:lnTo>
                <a:lnTo>
                  <a:pt x="77066" y="528436"/>
                </a:lnTo>
                <a:lnTo>
                  <a:pt x="50638" y="528436"/>
                </a:lnTo>
                <a:lnTo>
                  <a:pt x="26600" y="512989"/>
                </a:lnTo>
                <a:lnTo>
                  <a:pt x="34323" y="500970"/>
                </a:lnTo>
                <a:lnTo>
                  <a:pt x="10284" y="485522"/>
                </a:lnTo>
                <a:close/>
              </a:path>
              <a:path w="380365" h="581025">
                <a:moveTo>
                  <a:pt x="34323" y="500970"/>
                </a:moveTo>
                <a:lnTo>
                  <a:pt x="26600" y="512989"/>
                </a:lnTo>
                <a:lnTo>
                  <a:pt x="50638" y="528436"/>
                </a:lnTo>
                <a:lnTo>
                  <a:pt x="58362" y="516417"/>
                </a:lnTo>
                <a:lnTo>
                  <a:pt x="34323" y="500970"/>
                </a:lnTo>
                <a:close/>
              </a:path>
              <a:path w="380365" h="581025">
                <a:moveTo>
                  <a:pt x="58362" y="516417"/>
                </a:moveTo>
                <a:lnTo>
                  <a:pt x="50638" y="528436"/>
                </a:lnTo>
                <a:lnTo>
                  <a:pt x="77066" y="528436"/>
                </a:lnTo>
                <a:lnTo>
                  <a:pt x="58362" y="516417"/>
                </a:lnTo>
                <a:close/>
              </a:path>
              <a:path w="380365" h="581025">
                <a:moveTo>
                  <a:pt x="356247" y="0"/>
                </a:moveTo>
                <a:lnTo>
                  <a:pt x="34323" y="500970"/>
                </a:lnTo>
                <a:lnTo>
                  <a:pt x="58362" y="516417"/>
                </a:lnTo>
                <a:lnTo>
                  <a:pt x="380287" y="15448"/>
                </a:lnTo>
                <a:lnTo>
                  <a:pt x="35624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0403223" y="2168843"/>
            <a:ext cx="372110" cy="494665"/>
          </a:xfrm>
          <a:custGeom>
            <a:avLst/>
            <a:gdLst/>
            <a:ahLst/>
            <a:cxnLst/>
            <a:rect l="l" t="t" r="r" b="b"/>
            <a:pathLst>
              <a:path w="372109" h="494664">
                <a:moveTo>
                  <a:pt x="7621" y="0"/>
                </a:moveTo>
                <a:lnTo>
                  <a:pt x="0" y="5712"/>
                </a:lnTo>
                <a:lnTo>
                  <a:pt x="22854" y="36197"/>
                </a:lnTo>
                <a:lnTo>
                  <a:pt x="30476" y="30483"/>
                </a:lnTo>
                <a:lnTo>
                  <a:pt x="7621" y="0"/>
                </a:lnTo>
                <a:close/>
              </a:path>
              <a:path w="372109" h="494664">
                <a:moveTo>
                  <a:pt x="47616" y="53347"/>
                </a:moveTo>
                <a:lnTo>
                  <a:pt x="39994" y="59060"/>
                </a:lnTo>
                <a:lnTo>
                  <a:pt x="62849" y="89545"/>
                </a:lnTo>
                <a:lnTo>
                  <a:pt x="70471" y="83831"/>
                </a:lnTo>
                <a:lnTo>
                  <a:pt x="47616" y="53347"/>
                </a:lnTo>
                <a:close/>
              </a:path>
              <a:path w="372109" h="494664">
                <a:moveTo>
                  <a:pt x="87610" y="106693"/>
                </a:moveTo>
                <a:lnTo>
                  <a:pt x="79989" y="112407"/>
                </a:lnTo>
                <a:lnTo>
                  <a:pt x="102844" y="142892"/>
                </a:lnTo>
                <a:lnTo>
                  <a:pt x="110465" y="137179"/>
                </a:lnTo>
                <a:lnTo>
                  <a:pt x="87610" y="106693"/>
                </a:lnTo>
                <a:close/>
              </a:path>
              <a:path w="372109" h="494664">
                <a:moveTo>
                  <a:pt x="127605" y="160041"/>
                </a:moveTo>
                <a:lnTo>
                  <a:pt x="119984" y="165755"/>
                </a:lnTo>
                <a:lnTo>
                  <a:pt x="142839" y="196240"/>
                </a:lnTo>
                <a:lnTo>
                  <a:pt x="150460" y="190526"/>
                </a:lnTo>
                <a:lnTo>
                  <a:pt x="127605" y="160041"/>
                </a:lnTo>
                <a:close/>
              </a:path>
              <a:path w="372109" h="494664">
                <a:moveTo>
                  <a:pt x="167600" y="213389"/>
                </a:moveTo>
                <a:lnTo>
                  <a:pt x="159979" y="219102"/>
                </a:lnTo>
                <a:lnTo>
                  <a:pt x="182834" y="249588"/>
                </a:lnTo>
                <a:lnTo>
                  <a:pt x="190455" y="243874"/>
                </a:lnTo>
                <a:lnTo>
                  <a:pt x="167600" y="213389"/>
                </a:lnTo>
                <a:close/>
              </a:path>
              <a:path w="372109" h="494664">
                <a:moveTo>
                  <a:pt x="207595" y="266736"/>
                </a:moveTo>
                <a:lnTo>
                  <a:pt x="199974" y="272450"/>
                </a:lnTo>
                <a:lnTo>
                  <a:pt x="222829" y="302935"/>
                </a:lnTo>
                <a:lnTo>
                  <a:pt x="230450" y="297221"/>
                </a:lnTo>
                <a:lnTo>
                  <a:pt x="207595" y="266736"/>
                </a:lnTo>
                <a:close/>
              </a:path>
              <a:path w="372109" h="494664">
                <a:moveTo>
                  <a:pt x="247590" y="320084"/>
                </a:moveTo>
                <a:lnTo>
                  <a:pt x="239969" y="325798"/>
                </a:lnTo>
                <a:lnTo>
                  <a:pt x="262823" y="356283"/>
                </a:lnTo>
                <a:lnTo>
                  <a:pt x="270445" y="350569"/>
                </a:lnTo>
                <a:lnTo>
                  <a:pt x="247590" y="320084"/>
                </a:lnTo>
                <a:close/>
              </a:path>
              <a:path w="372109" h="494664">
                <a:moveTo>
                  <a:pt x="287585" y="373432"/>
                </a:moveTo>
                <a:lnTo>
                  <a:pt x="279963" y="379145"/>
                </a:lnTo>
                <a:lnTo>
                  <a:pt x="302818" y="409630"/>
                </a:lnTo>
                <a:lnTo>
                  <a:pt x="310440" y="403917"/>
                </a:lnTo>
                <a:lnTo>
                  <a:pt x="287585" y="373432"/>
                </a:lnTo>
                <a:close/>
              </a:path>
              <a:path w="372109" h="494664">
                <a:moveTo>
                  <a:pt x="322560" y="435961"/>
                </a:moveTo>
                <a:lnTo>
                  <a:pt x="295885" y="455959"/>
                </a:lnTo>
                <a:lnTo>
                  <a:pt x="372078" y="494074"/>
                </a:lnTo>
                <a:lnTo>
                  <a:pt x="363369" y="446123"/>
                </a:lnTo>
                <a:lnTo>
                  <a:pt x="330178" y="446123"/>
                </a:lnTo>
                <a:lnTo>
                  <a:pt x="322560" y="435961"/>
                </a:lnTo>
                <a:close/>
              </a:path>
              <a:path w="372109" h="494664">
                <a:moveTo>
                  <a:pt x="330180" y="430248"/>
                </a:moveTo>
                <a:lnTo>
                  <a:pt x="322560" y="435961"/>
                </a:lnTo>
                <a:lnTo>
                  <a:pt x="330178" y="446123"/>
                </a:lnTo>
                <a:lnTo>
                  <a:pt x="337798" y="440410"/>
                </a:lnTo>
                <a:lnTo>
                  <a:pt x="330180" y="430248"/>
                </a:lnTo>
                <a:close/>
              </a:path>
              <a:path w="372109" h="494664">
                <a:moveTo>
                  <a:pt x="356854" y="410251"/>
                </a:moveTo>
                <a:lnTo>
                  <a:pt x="330180" y="430248"/>
                </a:lnTo>
                <a:lnTo>
                  <a:pt x="337798" y="440410"/>
                </a:lnTo>
                <a:lnTo>
                  <a:pt x="330178" y="446123"/>
                </a:lnTo>
                <a:lnTo>
                  <a:pt x="363369" y="446123"/>
                </a:lnTo>
                <a:lnTo>
                  <a:pt x="356854" y="410251"/>
                </a:lnTo>
                <a:close/>
              </a:path>
              <a:path w="372109" h="494664">
                <a:moveTo>
                  <a:pt x="327579" y="426779"/>
                </a:moveTo>
                <a:lnTo>
                  <a:pt x="319959" y="432493"/>
                </a:lnTo>
                <a:lnTo>
                  <a:pt x="322560" y="435961"/>
                </a:lnTo>
                <a:lnTo>
                  <a:pt x="330180" y="430248"/>
                </a:lnTo>
                <a:lnTo>
                  <a:pt x="327579" y="4267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9956800" y="2744787"/>
            <a:ext cx="205104" cy="205104"/>
          </a:xfrm>
          <a:custGeom>
            <a:avLst/>
            <a:gdLst/>
            <a:ahLst/>
            <a:cxnLst/>
            <a:rect l="l" t="t" r="r" b="b"/>
            <a:pathLst>
              <a:path w="205104" h="205105">
                <a:moveTo>
                  <a:pt x="102393" y="0"/>
                </a:moveTo>
                <a:lnTo>
                  <a:pt x="62537" y="8046"/>
                </a:lnTo>
                <a:lnTo>
                  <a:pt x="29990" y="29990"/>
                </a:lnTo>
                <a:lnTo>
                  <a:pt x="8046" y="62537"/>
                </a:lnTo>
                <a:lnTo>
                  <a:pt x="0" y="102395"/>
                </a:lnTo>
                <a:lnTo>
                  <a:pt x="8046" y="142251"/>
                </a:lnTo>
                <a:lnTo>
                  <a:pt x="29990" y="174798"/>
                </a:lnTo>
                <a:lnTo>
                  <a:pt x="62537" y="196742"/>
                </a:lnTo>
                <a:lnTo>
                  <a:pt x="102393" y="204788"/>
                </a:lnTo>
                <a:lnTo>
                  <a:pt x="142250" y="196742"/>
                </a:lnTo>
                <a:lnTo>
                  <a:pt x="174797" y="174798"/>
                </a:lnTo>
                <a:lnTo>
                  <a:pt x="196740" y="142251"/>
                </a:lnTo>
                <a:lnTo>
                  <a:pt x="204787" y="102395"/>
                </a:lnTo>
                <a:lnTo>
                  <a:pt x="196740" y="62537"/>
                </a:lnTo>
                <a:lnTo>
                  <a:pt x="174797" y="29990"/>
                </a:lnTo>
                <a:lnTo>
                  <a:pt x="142250" y="8046"/>
                </a:lnTo>
                <a:lnTo>
                  <a:pt x="102393" y="0"/>
                </a:lnTo>
                <a:close/>
              </a:path>
            </a:pathLst>
          </a:custGeom>
          <a:solidFill>
            <a:srgbClr val="008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9956800" y="2744787"/>
            <a:ext cx="205104" cy="205104"/>
          </a:xfrm>
          <a:custGeom>
            <a:avLst/>
            <a:gdLst/>
            <a:ahLst/>
            <a:cxnLst/>
            <a:rect l="l" t="t" r="r" b="b"/>
            <a:pathLst>
              <a:path w="205104" h="205105">
                <a:moveTo>
                  <a:pt x="0" y="102394"/>
                </a:moveTo>
                <a:lnTo>
                  <a:pt x="8046" y="62537"/>
                </a:lnTo>
                <a:lnTo>
                  <a:pt x="29990" y="29990"/>
                </a:lnTo>
                <a:lnTo>
                  <a:pt x="62537" y="8046"/>
                </a:lnTo>
                <a:lnTo>
                  <a:pt x="102394" y="0"/>
                </a:lnTo>
                <a:lnTo>
                  <a:pt x="142250" y="8046"/>
                </a:lnTo>
                <a:lnTo>
                  <a:pt x="174797" y="29990"/>
                </a:lnTo>
                <a:lnTo>
                  <a:pt x="196741" y="62537"/>
                </a:lnTo>
                <a:lnTo>
                  <a:pt x="204788" y="102394"/>
                </a:lnTo>
                <a:lnTo>
                  <a:pt x="196741" y="142250"/>
                </a:lnTo>
                <a:lnTo>
                  <a:pt x="174797" y="174797"/>
                </a:lnTo>
                <a:lnTo>
                  <a:pt x="142250" y="196741"/>
                </a:lnTo>
                <a:lnTo>
                  <a:pt x="102394" y="204788"/>
                </a:lnTo>
                <a:lnTo>
                  <a:pt x="62537" y="196741"/>
                </a:lnTo>
                <a:lnTo>
                  <a:pt x="29990" y="174797"/>
                </a:lnTo>
                <a:lnTo>
                  <a:pt x="8046" y="142250"/>
                </a:lnTo>
                <a:lnTo>
                  <a:pt x="0" y="102394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9220200" y="2945756"/>
            <a:ext cx="825500" cy="616585"/>
          </a:xfrm>
          <a:custGeom>
            <a:avLst/>
            <a:gdLst/>
            <a:ahLst/>
            <a:cxnLst/>
            <a:rect l="l" t="t" r="r" b="b"/>
            <a:pathLst>
              <a:path w="825500" h="616585">
                <a:moveTo>
                  <a:pt x="819198" y="0"/>
                </a:moveTo>
                <a:lnTo>
                  <a:pt x="788650" y="22771"/>
                </a:lnTo>
                <a:lnTo>
                  <a:pt x="794344" y="30407"/>
                </a:lnTo>
                <a:lnTo>
                  <a:pt x="824890" y="7636"/>
                </a:lnTo>
                <a:lnTo>
                  <a:pt x="819198" y="0"/>
                </a:lnTo>
                <a:close/>
              </a:path>
              <a:path w="825500" h="616585">
                <a:moveTo>
                  <a:pt x="765741" y="39848"/>
                </a:moveTo>
                <a:lnTo>
                  <a:pt x="735194" y="62619"/>
                </a:lnTo>
                <a:lnTo>
                  <a:pt x="740886" y="70256"/>
                </a:lnTo>
                <a:lnTo>
                  <a:pt x="771433" y="47485"/>
                </a:lnTo>
                <a:lnTo>
                  <a:pt x="765741" y="39848"/>
                </a:lnTo>
                <a:close/>
              </a:path>
              <a:path w="825500" h="616585">
                <a:moveTo>
                  <a:pt x="712284" y="79697"/>
                </a:moveTo>
                <a:lnTo>
                  <a:pt x="681737" y="102467"/>
                </a:lnTo>
                <a:lnTo>
                  <a:pt x="687429" y="110103"/>
                </a:lnTo>
                <a:lnTo>
                  <a:pt x="717976" y="87334"/>
                </a:lnTo>
                <a:lnTo>
                  <a:pt x="712284" y="79697"/>
                </a:lnTo>
                <a:close/>
              </a:path>
              <a:path w="825500" h="616585">
                <a:moveTo>
                  <a:pt x="658826" y="119545"/>
                </a:moveTo>
                <a:lnTo>
                  <a:pt x="628280" y="142316"/>
                </a:lnTo>
                <a:lnTo>
                  <a:pt x="633972" y="149952"/>
                </a:lnTo>
                <a:lnTo>
                  <a:pt x="664519" y="127182"/>
                </a:lnTo>
                <a:lnTo>
                  <a:pt x="658826" y="119545"/>
                </a:lnTo>
                <a:close/>
              </a:path>
              <a:path w="825500" h="616585">
                <a:moveTo>
                  <a:pt x="605369" y="159393"/>
                </a:moveTo>
                <a:lnTo>
                  <a:pt x="574822" y="182164"/>
                </a:lnTo>
                <a:lnTo>
                  <a:pt x="580515" y="189801"/>
                </a:lnTo>
                <a:lnTo>
                  <a:pt x="611063" y="167030"/>
                </a:lnTo>
                <a:lnTo>
                  <a:pt x="605369" y="159393"/>
                </a:lnTo>
                <a:close/>
              </a:path>
              <a:path w="825500" h="616585">
                <a:moveTo>
                  <a:pt x="551912" y="199242"/>
                </a:moveTo>
                <a:lnTo>
                  <a:pt x="521365" y="222012"/>
                </a:lnTo>
                <a:lnTo>
                  <a:pt x="527058" y="229649"/>
                </a:lnTo>
                <a:lnTo>
                  <a:pt x="557604" y="206879"/>
                </a:lnTo>
                <a:lnTo>
                  <a:pt x="551912" y="199242"/>
                </a:lnTo>
                <a:close/>
              </a:path>
              <a:path w="825500" h="616585">
                <a:moveTo>
                  <a:pt x="498455" y="239090"/>
                </a:moveTo>
                <a:lnTo>
                  <a:pt x="467908" y="261861"/>
                </a:lnTo>
                <a:lnTo>
                  <a:pt x="473600" y="269497"/>
                </a:lnTo>
                <a:lnTo>
                  <a:pt x="504148" y="246727"/>
                </a:lnTo>
                <a:lnTo>
                  <a:pt x="498455" y="239090"/>
                </a:lnTo>
                <a:close/>
              </a:path>
              <a:path w="825500" h="616585">
                <a:moveTo>
                  <a:pt x="444999" y="278938"/>
                </a:moveTo>
                <a:lnTo>
                  <a:pt x="414451" y="301710"/>
                </a:lnTo>
                <a:lnTo>
                  <a:pt x="420143" y="309346"/>
                </a:lnTo>
                <a:lnTo>
                  <a:pt x="450691" y="286575"/>
                </a:lnTo>
                <a:lnTo>
                  <a:pt x="444999" y="278938"/>
                </a:lnTo>
                <a:close/>
              </a:path>
              <a:path w="825500" h="616585">
                <a:moveTo>
                  <a:pt x="391541" y="318787"/>
                </a:moveTo>
                <a:lnTo>
                  <a:pt x="360994" y="341557"/>
                </a:lnTo>
                <a:lnTo>
                  <a:pt x="366687" y="349194"/>
                </a:lnTo>
                <a:lnTo>
                  <a:pt x="397234" y="326424"/>
                </a:lnTo>
                <a:lnTo>
                  <a:pt x="391541" y="318787"/>
                </a:lnTo>
                <a:close/>
              </a:path>
              <a:path w="825500" h="616585">
                <a:moveTo>
                  <a:pt x="338084" y="358635"/>
                </a:moveTo>
                <a:lnTo>
                  <a:pt x="307536" y="381406"/>
                </a:lnTo>
                <a:lnTo>
                  <a:pt x="313230" y="389042"/>
                </a:lnTo>
                <a:lnTo>
                  <a:pt x="343777" y="366273"/>
                </a:lnTo>
                <a:lnTo>
                  <a:pt x="338084" y="358635"/>
                </a:lnTo>
                <a:close/>
              </a:path>
              <a:path w="825500" h="616585">
                <a:moveTo>
                  <a:pt x="284627" y="398484"/>
                </a:moveTo>
                <a:lnTo>
                  <a:pt x="254080" y="421255"/>
                </a:lnTo>
                <a:lnTo>
                  <a:pt x="259773" y="428891"/>
                </a:lnTo>
                <a:lnTo>
                  <a:pt x="290319" y="406120"/>
                </a:lnTo>
                <a:lnTo>
                  <a:pt x="284627" y="398484"/>
                </a:lnTo>
                <a:close/>
              </a:path>
              <a:path w="825500" h="616585">
                <a:moveTo>
                  <a:pt x="231170" y="438332"/>
                </a:moveTo>
                <a:lnTo>
                  <a:pt x="200623" y="461102"/>
                </a:lnTo>
                <a:lnTo>
                  <a:pt x="206315" y="468740"/>
                </a:lnTo>
                <a:lnTo>
                  <a:pt x="236862" y="445969"/>
                </a:lnTo>
                <a:lnTo>
                  <a:pt x="231170" y="438332"/>
                </a:lnTo>
                <a:close/>
              </a:path>
              <a:path w="825500" h="616585">
                <a:moveTo>
                  <a:pt x="177712" y="478180"/>
                </a:moveTo>
                <a:lnTo>
                  <a:pt x="147166" y="500951"/>
                </a:lnTo>
                <a:lnTo>
                  <a:pt x="152858" y="508588"/>
                </a:lnTo>
                <a:lnTo>
                  <a:pt x="183405" y="485818"/>
                </a:lnTo>
                <a:lnTo>
                  <a:pt x="177712" y="478180"/>
                </a:lnTo>
                <a:close/>
              </a:path>
              <a:path w="825500" h="616585">
                <a:moveTo>
                  <a:pt x="124255" y="518029"/>
                </a:moveTo>
                <a:lnTo>
                  <a:pt x="93709" y="540800"/>
                </a:lnTo>
                <a:lnTo>
                  <a:pt x="99401" y="548436"/>
                </a:lnTo>
                <a:lnTo>
                  <a:pt x="129948" y="525665"/>
                </a:lnTo>
                <a:lnTo>
                  <a:pt x="124255" y="518029"/>
                </a:lnTo>
                <a:close/>
              </a:path>
              <a:path w="825500" h="616585">
                <a:moveTo>
                  <a:pt x="38322" y="540505"/>
                </a:moveTo>
                <a:lnTo>
                  <a:pt x="0" y="616593"/>
                </a:lnTo>
                <a:lnTo>
                  <a:pt x="83863" y="601599"/>
                </a:lnTo>
                <a:lnTo>
                  <a:pt x="69596" y="582460"/>
                </a:lnTo>
                <a:lnTo>
                  <a:pt x="53757" y="582460"/>
                </a:lnTo>
                <a:lnTo>
                  <a:pt x="48065" y="574823"/>
                </a:lnTo>
                <a:lnTo>
                  <a:pt x="58246" y="567234"/>
                </a:lnTo>
                <a:lnTo>
                  <a:pt x="38322" y="540505"/>
                </a:lnTo>
                <a:close/>
              </a:path>
              <a:path w="825500" h="616585">
                <a:moveTo>
                  <a:pt x="58246" y="567234"/>
                </a:moveTo>
                <a:lnTo>
                  <a:pt x="48065" y="574823"/>
                </a:lnTo>
                <a:lnTo>
                  <a:pt x="53757" y="582460"/>
                </a:lnTo>
                <a:lnTo>
                  <a:pt x="63939" y="574870"/>
                </a:lnTo>
                <a:lnTo>
                  <a:pt x="58246" y="567234"/>
                </a:lnTo>
                <a:close/>
              </a:path>
              <a:path w="825500" h="616585">
                <a:moveTo>
                  <a:pt x="63939" y="574870"/>
                </a:moveTo>
                <a:lnTo>
                  <a:pt x="53757" y="582460"/>
                </a:lnTo>
                <a:lnTo>
                  <a:pt x="69596" y="582460"/>
                </a:lnTo>
                <a:lnTo>
                  <a:pt x="63939" y="574870"/>
                </a:lnTo>
                <a:close/>
              </a:path>
              <a:path w="825500" h="616585">
                <a:moveTo>
                  <a:pt x="70798" y="557877"/>
                </a:moveTo>
                <a:lnTo>
                  <a:pt x="58246" y="567234"/>
                </a:lnTo>
                <a:lnTo>
                  <a:pt x="63939" y="574870"/>
                </a:lnTo>
                <a:lnTo>
                  <a:pt x="76490" y="565514"/>
                </a:lnTo>
                <a:lnTo>
                  <a:pt x="70798" y="5578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0039471" y="2945702"/>
            <a:ext cx="859155" cy="617220"/>
          </a:xfrm>
          <a:custGeom>
            <a:avLst/>
            <a:gdLst/>
            <a:ahLst/>
            <a:cxnLst/>
            <a:rect l="l" t="t" r="r" b="b"/>
            <a:pathLst>
              <a:path w="859154" h="617220">
                <a:moveTo>
                  <a:pt x="5544" y="0"/>
                </a:moveTo>
                <a:lnTo>
                  <a:pt x="0" y="7744"/>
                </a:lnTo>
                <a:lnTo>
                  <a:pt x="30979" y="29922"/>
                </a:lnTo>
                <a:lnTo>
                  <a:pt x="36523" y="22178"/>
                </a:lnTo>
                <a:lnTo>
                  <a:pt x="5544" y="0"/>
                </a:lnTo>
                <a:close/>
              </a:path>
              <a:path w="859154" h="617220">
                <a:moveTo>
                  <a:pt x="59758" y="38812"/>
                </a:moveTo>
                <a:lnTo>
                  <a:pt x="54213" y="46556"/>
                </a:lnTo>
                <a:lnTo>
                  <a:pt x="85194" y="68734"/>
                </a:lnTo>
                <a:lnTo>
                  <a:pt x="90738" y="60990"/>
                </a:lnTo>
                <a:lnTo>
                  <a:pt x="59758" y="38812"/>
                </a:lnTo>
                <a:close/>
              </a:path>
              <a:path w="859154" h="617220">
                <a:moveTo>
                  <a:pt x="113973" y="77623"/>
                </a:moveTo>
                <a:lnTo>
                  <a:pt x="108428" y="85369"/>
                </a:lnTo>
                <a:lnTo>
                  <a:pt x="139407" y="107547"/>
                </a:lnTo>
                <a:lnTo>
                  <a:pt x="144952" y="99802"/>
                </a:lnTo>
                <a:lnTo>
                  <a:pt x="113973" y="77623"/>
                </a:lnTo>
                <a:close/>
              </a:path>
              <a:path w="859154" h="617220">
                <a:moveTo>
                  <a:pt x="168187" y="116436"/>
                </a:moveTo>
                <a:lnTo>
                  <a:pt x="162642" y="124180"/>
                </a:lnTo>
                <a:lnTo>
                  <a:pt x="193621" y="146359"/>
                </a:lnTo>
                <a:lnTo>
                  <a:pt x="199166" y="138614"/>
                </a:lnTo>
                <a:lnTo>
                  <a:pt x="168187" y="116436"/>
                </a:lnTo>
                <a:close/>
              </a:path>
              <a:path w="859154" h="617220">
                <a:moveTo>
                  <a:pt x="222401" y="155248"/>
                </a:moveTo>
                <a:lnTo>
                  <a:pt x="216856" y="162993"/>
                </a:lnTo>
                <a:lnTo>
                  <a:pt x="247836" y="185172"/>
                </a:lnTo>
                <a:lnTo>
                  <a:pt x="253380" y="177426"/>
                </a:lnTo>
                <a:lnTo>
                  <a:pt x="222401" y="155248"/>
                </a:lnTo>
                <a:close/>
              </a:path>
              <a:path w="859154" h="617220">
                <a:moveTo>
                  <a:pt x="276614" y="194061"/>
                </a:moveTo>
                <a:lnTo>
                  <a:pt x="271071" y="201805"/>
                </a:lnTo>
                <a:lnTo>
                  <a:pt x="302050" y="223983"/>
                </a:lnTo>
                <a:lnTo>
                  <a:pt x="307595" y="216239"/>
                </a:lnTo>
                <a:lnTo>
                  <a:pt x="276614" y="194061"/>
                </a:lnTo>
                <a:close/>
              </a:path>
              <a:path w="859154" h="617220">
                <a:moveTo>
                  <a:pt x="330829" y="232873"/>
                </a:moveTo>
                <a:lnTo>
                  <a:pt x="325285" y="240618"/>
                </a:lnTo>
                <a:lnTo>
                  <a:pt x="356264" y="262796"/>
                </a:lnTo>
                <a:lnTo>
                  <a:pt x="361809" y="255051"/>
                </a:lnTo>
                <a:lnTo>
                  <a:pt x="330829" y="232873"/>
                </a:lnTo>
                <a:close/>
              </a:path>
              <a:path w="859154" h="617220">
                <a:moveTo>
                  <a:pt x="385043" y="271684"/>
                </a:moveTo>
                <a:lnTo>
                  <a:pt x="379498" y="279430"/>
                </a:lnTo>
                <a:lnTo>
                  <a:pt x="410477" y="301608"/>
                </a:lnTo>
                <a:lnTo>
                  <a:pt x="416022" y="293864"/>
                </a:lnTo>
                <a:lnTo>
                  <a:pt x="385043" y="271684"/>
                </a:lnTo>
                <a:close/>
              </a:path>
              <a:path w="859154" h="617220">
                <a:moveTo>
                  <a:pt x="439257" y="310497"/>
                </a:moveTo>
                <a:lnTo>
                  <a:pt x="433712" y="318241"/>
                </a:lnTo>
                <a:lnTo>
                  <a:pt x="464693" y="340420"/>
                </a:lnTo>
                <a:lnTo>
                  <a:pt x="470236" y="332675"/>
                </a:lnTo>
                <a:lnTo>
                  <a:pt x="439257" y="310497"/>
                </a:lnTo>
                <a:close/>
              </a:path>
              <a:path w="859154" h="617220">
                <a:moveTo>
                  <a:pt x="493471" y="349309"/>
                </a:moveTo>
                <a:lnTo>
                  <a:pt x="487927" y="357054"/>
                </a:lnTo>
                <a:lnTo>
                  <a:pt x="518906" y="379233"/>
                </a:lnTo>
                <a:lnTo>
                  <a:pt x="524451" y="371487"/>
                </a:lnTo>
                <a:lnTo>
                  <a:pt x="493471" y="349309"/>
                </a:lnTo>
                <a:close/>
              </a:path>
              <a:path w="859154" h="617220">
                <a:moveTo>
                  <a:pt x="547686" y="388122"/>
                </a:moveTo>
                <a:lnTo>
                  <a:pt x="542141" y="395866"/>
                </a:lnTo>
                <a:lnTo>
                  <a:pt x="573120" y="418044"/>
                </a:lnTo>
                <a:lnTo>
                  <a:pt x="578665" y="410300"/>
                </a:lnTo>
                <a:lnTo>
                  <a:pt x="547686" y="388122"/>
                </a:lnTo>
                <a:close/>
              </a:path>
              <a:path w="859154" h="617220">
                <a:moveTo>
                  <a:pt x="601899" y="426934"/>
                </a:moveTo>
                <a:lnTo>
                  <a:pt x="596355" y="434679"/>
                </a:lnTo>
                <a:lnTo>
                  <a:pt x="627334" y="456857"/>
                </a:lnTo>
                <a:lnTo>
                  <a:pt x="632879" y="449112"/>
                </a:lnTo>
                <a:lnTo>
                  <a:pt x="601899" y="426934"/>
                </a:lnTo>
                <a:close/>
              </a:path>
              <a:path w="859154" h="617220">
                <a:moveTo>
                  <a:pt x="656113" y="465745"/>
                </a:moveTo>
                <a:lnTo>
                  <a:pt x="650568" y="473491"/>
                </a:lnTo>
                <a:lnTo>
                  <a:pt x="681549" y="495669"/>
                </a:lnTo>
                <a:lnTo>
                  <a:pt x="687094" y="487925"/>
                </a:lnTo>
                <a:lnTo>
                  <a:pt x="656113" y="465745"/>
                </a:lnTo>
                <a:close/>
              </a:path>
              <a:path w="859154" h="617220">
                <a:moveTo>
                  <a:pt x="710328" y="504558"/>
                </a:moveTo>
                <a:lnTo>
                  <a:pt x="704783" y="512302"/>
                </a:lnTo>
                <a:lnTo>
                  <a:pt x="735763" y="534482"/>
                </a:lnTo>
                <a:lnTo>
                  <a:pt x="741307" y="526736"/>
                </a:lnTo>
                <a:lnTo>
                  <a:pt x="710328" y="504558"/>
                </a:lnTo>
                <a:close/>
              </a:path>
              <a:path w="859154" h="617220">
                <a:moveTo>
                  <a:pt x="818935" y="541310"/>
                </a:moveTo>
                <a:lnTo>
                  <a:pt x="774578" y="603270"/>
                </a:lnTo>
                <a:lnTo>
                  <a:pt x="858715" y="616647"/>
                </a:lnTo>
                <a:lnTo>
                  <a:pt x="818935" y="541310"/>
                </a:lnTo>
                <a:close/>
              </a:path>
              <a:path w="859154" h="617220">
                <a:moveTo>
                  <a:pt x="764542" y="543370"/>
                </a:moveTo>
                <a:lnTo>
                  <a:pt x="758997" y="551115"/>
                </a:lnTo>
                <a:lnTo>
                  <a:pt x="789976" y="573294"/>
                </a:lnTo>
                <a:lnTo>
                  <a:pt x="795521" y="565548"/>
                </a:lnTo>
                <a:lnTo>
                  <a:pt x="764542" y="54337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9733977" y="2947435"/>
            <a:ext cx="313055" cy="615315"/>
          </a:xfrm>
          <a:custGeom>
            <a:avLst/>
            <a:gdLst/>
            <a:ahLst/>
            <a:cxnLst/>
            <a:rect l="l" t="t" r="r" b="b"/>
            <a:pathLst>
              <a:path w="313054" h="615314">
                <a:moveTo>
                  <a:pt x="304012" y="0"/>
                </a:moveTo>
                <a:lnTo>
                  <a:pt x="286890" y="34034"/>
                </a:lnTo>
                <a:lnTo>
                  <a:pt x="295399" y="38315"/>
                </a:lnTo>
                <a:lnTo>
                  <a:pt x="312521" y="4279"/>
                </a:lnTo>
                <a:lnTo>
                  <a:pt x="304012" y="0"/>
                </a:lnTo>
                <a:close/>
              </a:path>
              <a:path w="313054" h="615314">
                <a:moveTo>
                  <a:pt x="274048" y="59561"/>
                </a:moveTo>
                <a:lnTo>
                  <a:pt x="256926" y="93597"/>
                </a:lnTo>
                <a:lnTo>
                  <a:pt x="265435" y="97878"/>
                </a:lnTo>
                <a:lnTo>
                  <a:pt x="282557" y="63842"/>
                </a:lnTo>
                <a:lnTo>
                  <a:pt x="274048" y="59561"/>
                </a:lnTo>
                <a:close/>
              </a:path>
              <a:path w="313054" h="615314">
                <a:moveTo>
                  <a:pt x="244085" y="119124"/>
                </a:moveTo>
                <a:lnTo>
                  <a:pt x="226962" y="153160"/>
                </a:lnTo>
                <a:lnTo>
                  <a:pt x="235471" y="157441"/>
                </a:lnTo>
                <a:lnTo>
                  <a:pt x="252594" y="123405"/>
                </a:lnTo>
                <a:lnTo>
                  <a:pt x="244085" y="119124"/>
                </a:lnTo>
                <a:close/>
              </a:path>
              <a:path w="313054" h="615314">
                <a:moveTo>
                  <a:pt x="214120" y="178687"/>
                </a:moveTo>
                <a:lnTo>
                  <a:pt x="196998" y="212723"/>
                </a:lnTo>
                <a:lnTo>
                  <a:pt x="205507" y="217003"/>
                </a:lnTo>
                <a:lnTo>
                  <a:pt x="222629" y="182967"/>
                </a:lnTo>
                <a:lnTo>
                  <a:pt x="214120" y="178687"/>
                </a:lnTo>
                <a:close/>
              </a:path>
              <a:path w="313054" h="615314">
                <a:moveTo>
                  <a:pt x="184156" y="238250"/>
                </a:moveTo>
                <a:lnTo>
                  <a:pt x="167034" y="272285"/>
                </a:lnTo>
                <a:lnTo>
                  <a:pt x="175543" y="276566"/>
                </a:lnTo>
                <a:lnTo>
                  <a:pt x="192665" y="242530"/>
                </a:lnTo>
                <a:lnTo>
                  <a:pt x="184156" y="238250"/>
                </a:lnTo>
                <a:close/>
              </a:path>
              <a:path w="313054" h="615314">
                <a:moveTo>
                  <a:pt x="154193" y="297812"/>
                </a:moveTo>
                <a:lnTo>
                  <a:pt x="137069" y="331848"/>
                </a:lnTo>
                <a:lnTo>
                  <a:pt x="145578" y="336129"/>
                </a:lnTo>
                <a:lnTo>
                  <a:pt x="162700" y="302093"/>
                </a:lnTo>
                <a:lnTo>
                  <a:pt x="154193" y="297812"/>
                </a:lnTo>
                <a:close/>
              </a:path>
              <a:path w="313054" h="615314">
                <a:moveTo>
                  <a:pt x="124228" y="357375"/>
                </a:moveTo>
                <a:lnTo>
                  <a:pt x="107106" y="391411"/>
                </a:lnTo>
                <a:lnTo>
                  <a:pt x="115615" y="395691"/>
                </a:lnTo>
                <a:lnTo>
                  <a:pt x="132737" y="361656"/>
                </a:lnTo>
                <a:lnTo>
                  <a:pt x="124228" y="357375"/>
                </a:lnTo>
                <a:close/>
              </a:path>
              <a:path w="313054" h="615314">
                <a:moveTo>
                  <a:pt x="94264" y="416938"/>
                </a:moveTo>
                <a:lnTo>
                  <a:pt x="77142" y="450974"/>
                </a:lnTo>
                <a:lnTo>
                  <a:pt x="85651" y="455254"/>
                </a:lnTo>
                <a:lnTo>
                  <a:pt x="102773" y="421218"/>
                </a:lnTo>
                <a:lnTo>
                  <a:pt x="94264" y="416938"/>
                </a:lnTo>
                <a:close/>
              </a:path>
              <a:path w="313054" h="615314">
                <a:moveTo>
                  <a:pt x="64300" y="476501"/>
                </a:moveTo>
                <a:lnTo>
                  <a:pt x="47177" y="510536"/>
                </a:lnTo>
                <a:lnTo>
                  <a:pt x="55686" y="514817"/>
                </a:lnTo>
                <a:lnTo>
                  <a:pt x="72809" y="480781"/>
                </a:lnTo>
                <a:lnTo>
                  <a:pt x="64300" y="476501"/>
                </a:lnTo>
                <a:close/>
              </a:path>
              <a:path w="313054" h="615314">
                <a:moveTo>
                  <a:pt x="209" y="529720"/>
                </a:moveTo>
                <a:lnTo>
                  <a:pt x="0" y="614914"/>
                </a:lnTo>
                <a:lnTo>
                  <a:pt x="68280" y="563965"/>
                </a:lnTo>
                <a:lnTo>
                  <a:pt x="61052" y="560329"/>
                </a:lnTo>
                <a:lnTo>
                  <a:pt x="32791" y="560329"/>
                </a:lnTo>
                <a:lnTo>
                  <a:pt x="24282" y="556047"/>
                </a:lnTo>
                <a:lnTo>
                  <a:pt x="29990" y="544702"/>
                </a:lnTo>
                <a:lnTo>
                  <a:pt x="209" y="529720"/>
                </a:lnTo>
                <a:close/>
              </a:path>
              <a:path w="313054" h="615314">
                <a:moveTo>
                  <a:pt x="29990" y="544702"/>
                </a:moveTo>
                <a:lnTo>
                  <a:pt x="24282" y="556047"/>
                </a:lnTo>
                <a:lnTo>
                  <a:pt x="32791" y="560329"/>
                </a:lnTo>
                <a:lnTo>
                  <a:pt x="38499" y="548983"/>
                </a:lnTo>
                <a:lnTo>
                  <a:pt x="29990" y="544702"/>
                </a:lnTo>
                <a:close/>
              </a:path>
              <a:path w="313054" h="615314">
                <a:moveTo>
                  <a:pt x="38499" y="548983"/>
                </a:moveTo>
                <a:lnTo>
                  <a:pt x="32791" y="560329"/>
                </a:lnTo>
                <a:lnTo>
                  <a:pt x="61052" y="560329"/>
                </a:lnTo>
                <a:lnTo>
                  <a:pt x="38499" y="548983"/>
                </a:lnTo>
                <a:close/>
              </a:path>
              <a:path w="313054" h="615314">
                <a:moveTo>
                  <a:pt x="34336" y="536063"/>
                </a:moveTo>
                <a:lnTo>
                  <a:pt x="29990" y="544702"/>
                </a:lnTo>
                <a:lnTo>
                  <a:pt x="38499" y="548983"/>
                </a:lnTo>
                <a:lnTo>
                  <a:pt x="42845" y="540344"/>
                </a:lnTo>
                <a:lnTo>
                  <a:pt x="34336" y="53606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0029383" y="2943349"/>
            <a:ext cx="311150" cy="619125"/>
          </a:xfrm>
          <a:custGeom>
            <a:avLst/>
            <a:gdLst/>
            <a:ahLst/>
            <a:cxnLst/>
            <a:rect l="l" t="t" r="r" b="b"/>
            <a:pathLst>
              <a:path w="311150" h="619125">
                <a:moveTo>
                  <a:pt x="259264" y="548064"/>
                </a:moveTo>
                <a:lnTo>
                  <a:pt x="233544" y="560514"/>
                </a:lnTo>
                <a:lnTo>
                  <a:pt x="309473" y="619000"/>
                </a:lnTo>
                <a:lnTo>
                  <a:pt x="310219" y="560924"/>
                </a:lnTo>
                <a:lnTo>
                  <a:pt x="265489" y="560924"/>
                </a:lnTo>
                <a:lnTo>
                  <a:pt x="259264" y="548064"/>
                </a:lnTo>
                <a:close/>
              </a:path>
              <a:path w="311150" h="619125">
                <a:moveTo>
                  <a:pt x="284984" y="535614"/>
                </a:moveTo>
                <a:lnTo>
                  <a:pt x="259264" y="548064"/>
                </a:lnTo>
                <a:lnTo>
                  <a:pt x="265489" y="560924"/>
                </a:lnTo>
                <a:lnTo>
                  <a:pt x="291209" y="548474"/>
                </a:lnTo>
                <a:lnTo>
                  <a:pt x="284984" y="535614"/>
                </a:lnTo>
                <a:close/>
              </a:path>
              <a:path w="311150" h="619125">
                <a:moveTo>
                  <a:pt x="310704" y="523165"/>
                </a:moveTo>
                <a:lnTo>
                  <a:pt x="284984" y="535614"/>
                </a:lnTo>
                <a:lnTo>
                  <a:pt x="291209" y="548474"/>
                </a:lnTo>
                <a:lnTo>
                  <a:pt x="265489" y="560924"/>
                </a:lnTo>
                <a:lnTo>
                  <a:pt x="310219" y="560924"/>
                </a:lnTo>
                <a:lnTo>
                  <a:pt x="310704" y="523165"/>
                </a:lnTo>
                <a:close/>
              </a:path>
              <a:path w="311150" h="619125">
                <a:moveTo>
                  <a:pt x="25720" y="0"/>
                </a:moveTo>
                <a:lnTo>
                  <a:pt x="0" y="12449"/>
                </a:lnTo>
                <a:lnTo>
                  <a:pt x="259264" y="548064"/>
                </a:lnTo>
                <a:lnTo>
                  <a:pt x="284984" y="535614"/>
                </a:lnTo>
                <a:lnTo>
                  <a:pt x="257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10213340" y="1557528"/>
            <a:ext cx="383540" cy="3028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solidFill>
                  <a:srgbClr val="0000FF"/>
                </a:solidFill>
                <a:latin typeface="Calibri"/>
                <a:cs typeface="Calibri"/>
              </a:rPr>
              <a:t>V(</a:t>
            </a:r>
            <a:r>
              <a:rPr sz="1800" spc="-5" dirty="0">
                <a:solidFill>
                  <a:srgbClr val="0000FF"/>
                </a:solidFill>
                <a:latin typeface="Calibri"/>
                <a:cs typeface="Calibri"/>
              </a:rPr>
              <a:t>s</a:t>
            </a:r>
            <a:r>
              <a:rPr sz="1800" dirty="0">
                <a:solidFill>
                  <a:srgbClr val="0000FF"/>
                </a:solidFill>
                <a:latin typeface="Calibri"/>
                <a:cs typeface="Calibri"/>
              </a:rPr>
              <a:t>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0213340" y="2197577"/>
            <a:ext cx="333375" cy="7905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76200">
              <a:lnSpc>
                <a:spcPct val="138900"/>
              </a:lnSpc>
            </a:pPr>
            <a:r>
              <a:rPr sz="1800" dirty="0">
                <a:latin typeface="Calibri"/>
                <a:cs typeface="Calibri"/>
              </a:rPr>
              <a:t>a  </a:t>
            </a:r>
            <a:r>
              <a:rPr sz="1800" spc="-5" dirty="0">
                <a:solidFill>
                  <a:srgbClr val="008000"/>
                </a:solidFill>
                <a:latin typeface="Calibri"/>
                <a:cs typeface="Calibri"/>
              </a:rPr>
              <a:t>s,</a:t>
            </a:r>
            <a:r>
              <a:rPr sz="1800" spc="-90" dirty="0">
                <a:solidFill>
                  <a:srgbClr val="00800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8000"/>
                </a:solidFill>
                <a:latin typeface="Calibri"/>
                <a:cs typeface="Calibri"/>
              </a:rPr>
              <a:t>a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9444990" y="3322320"/>
            <a:ext cx="1212850" cy="595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5" dirty="0">
                <a:latin typeface="Calibri"/>
                <a:cs typeface="Calibri"/>
              </a:rPr>
              <a:t>T(s,a,s’)</a:t>
            </a:r>
            <a:endParaRPr sz="1800">
              <a:latin typeface="Calibri"/>
              <a:cs typeface="Calibri"/>
            </a:endParaRPr>
          </a:p>
          <a:p>
            <a:pPr marL="784225">
              <a:lnSpc>
                <a:spcPct val="100000"/>
              </a:lnSpc>
              <a:spcBef>
                <a:spcPts val="140"/>
              </a:spcBef>
            </a:pPr>
            <a:r>
              <a:rPr sz="1800" dirty="0">
                <a:solidFill>
                  <a:srgbClr val="0000FF"/>
                </a:solidFill>
                <a:latin typeface="Calibri"/>
                <a:cs typeface="Calibri"/>
              </a:rPr>
              <a:t>V(</a:t>
            </a:r>
            <a:r>
              <a:rPr sz="1800" spc="-5" dirty="0">
                <a:solidFill>
                  <a:srgbClr val="0000FF"/>
                </a:solidFill>
                <a:latin typeface="Calibri"/>
                <a:cs typeface="Calibri"/>
              </a:rPr>
              <a:t>s</a:t>
            </a:r>
            <a:r>
              <a:rPr sz="1800" dirty="0">
                <a:solidFill>
                  <a:srgbClr val="0000FF"/>
                </a:solidFill>
                <a:latin typeface="Calibri"/>
                <a:cs typeface="Calibri"/>
              </a:rPr>
              <a:t>’)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9601200" y="4038600"/>
            <a:ext cx="1600200" cy="1752600"/>
          </a:xfrm>
          <a:custGeom>
            <a:avLst/>
            <a:gdLst/>
            <a:ahLst/>
            <a:cxnLst/>
            <a:rect l="l" t="t" r="r" b="b"/>
            <a:pathLst>
              <a:path w="1600200" h="1752600">
                <a:moveTo>
                  <a:pt x="800100" y="0"/>
                </a:moveTo>
                <a:lnTo>
                  <a:pt x="0" y="1752599"/>
                </a:lnTo>
                <a:lnTo>
                  <a:pt x="1600200" y="1752599"/>
                </a:lnTo>
                <a:lnTo>
                  <a:pt x="800100" y="0"/>
                </a:lnTo>
                <a:close/>
              </a:path>
            </a:pathLst>
          </a:custGeom>
          <a:solidFill>
            <a:srgbClr val="8FAA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601200" y="4038600"/>
            <a:ext cx="1600200" cy="1752600"/>
          </a:xfrm>
          <a:custGeom>
            <a:avLst/>
            <a:gdLst/>
            <a:ahLst/>
            <a:cxnLst/>
            <a:rect l="l" t="t" r="r" b="b"/>
            <a:pathLst>
              <a:path w="1600200" h="1752600">
                <a:moveTo>
                  <a:pt x="0" y="1752600"/>
                </a:moveTo>
                <a:lnTo>
                  <a:pt x="800100" y="0"/>
                </a:lnTo>
                <a:lnTo>
                  <a:pt x="1600200" y="1752600"/>
                </a:lnTo>
                <a:lnTo>
                  <a:pt x="0" y="175260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295242" y="2286000"/>
            <a:ext cx="6950387" cy="6908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676106" y="172719"/>
            <a:ext cx="841375" cy="7219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400" spc="-5" dirty="0">
                <a:latin typeface="Calibri"/>
                <a:cs typeface="Calibri"/>
              </a:rPr>
              <a:t>k=0</a:t>
            </a:r>
            <a:endParaRPr sz="44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984740" y="5967983"/>
            <a:ext cx="1057275" cy="2698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25"/>
              </a:lnSpc>
            </a:pPr>
            <a:r>
              <a:rPr sz="1800" spc="-5" dirty="0">
                <a:latin typeface="Calibri"/>
                <a:cs typeface="Calibri"/>
              </a:rPr>
              <a:t>Noise </a:t>
            </a:r>
            <a:r>
              <a:rPr sz="1800" dirty="0">
                <a:latin typeface="Calibri"/>
                <a:cs typeface="Calibri"/>
              </a:rPr>
              <a:t>=</a:t>
            </a:r>
            <a:r>
              <a:rPr sz="1800" spc="-6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0.2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984740" y="6237732"/>
            <a:ext cx="1604010" cy="550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25"/>
              </a:lnSpc>
            </a:pPr>
            <a:r>
              <a:rPr sz="1800" spc="-5" dirty="0">
                <a:latin typeface="Calibri"/>
                <a:cs typeface="Calibri"/>
              </a:rPr>
              <a:t>Discount </a:t>
            </a:r>
            <a:r>
              <a:rPr sz="1800" dirty="0">
                <a:latin typeface="Calibri"/>
                <a:cs typeface="Calibri"/>
              </a:rPr>
              <a:t>=</a:t>
            </a:r>
            <a:r>
              <a:rPr sz="1800" spc="-7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0.9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z="1800" dirty="0">
                <a:latin typeface="Calibri"/>
                <a:cs typeface="Calibri"/>
              </a:rPr>
              <a:t>Living </a:t>
            </a:r>
            <a:r>
              <a:rPr sz="1800" spc="-15" dirty="0">
                <a:latin typeface="Calibri"/>
                <a:cs typeface="Calibri"/>
              </a:rPr>
              <a:t>reward </a:t>
            </a:r>
            <a:r>
              <a:rPr sz="1800" dirty="0">
                <a:latin typeface="Calibri"/>
                <a:cs typeface="Calibri"/>
              </a:rPr>
              <a:t>=</a:t>
            </a:r>
            <a:r>
              <a:rPr sz="1800" spc="-6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0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992790" y="1143000"/>
            <a:ext cx="6206417" cy="5714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676106" y="172719"/>
            <a:ext cx="841375" cy="7219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400" spc="-5" dirty="0">
                <a:latin typeface="Calibri"/>
                <a:cs typeface="Calibri"/>
              </a:rPr>
              <a:t>k=1</a:t>
            </a:r>
            <a:endParaRPr sz="44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007545" y="1143000"/>
            <a:ext cx="6176909" cy="5714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1170997" y="1567469"/>
            <a:ext cx="451571" cy="42844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923583" y="2175186"/>
            <a:ext cx="984885" cy="577215"/>
          </a:xfrm>
          <a:custGeom>
            <a:avLst/>
            <a:gdLst/>
            <a:ahLst/>
            <a:cxnLst/>
            <a:rect l="l" t="t" r="r" b="b"/>
            <a:pathLst>
              <a:path w="984884" h="577214">
                <a:moveTo>
                  <a:pt x="979647" y="0"/>
                </a:moveTo>
                <a:lnTo>
                  <a:pt x="946740" y="19202"/>
                </a:lnTo>
                <a:lnTo>
                  <a:pt x="951541" y="27429"/>
                </a:lnTo>
                <a:lnTo>
                  <a:pt x="984448" y="8225"/>
                </a:lnTo>
                <a:lnTo>
                  <a:pt x="979647" y="0"/>
                </a:lnTo>
                <a:close/>
              </a:path>
              <a:path w="984884" h="577214">
                <a:moveTo>
                  <a:pt x="922060" y="33605"/>
                </a:moveTo>
                <a:lnTo>
                  <a:pt x="889153" y="52807"/>
                </a:lnTo>
                <a:lnTo>
                  <a:pt x="893954" y="61034"/>
                </a:lnTo>
                <a:lnTo>
                  <a:pt x="926861" y="41831"/>
                </a:lnTo>
                <a:lnTo>
                  <a:pt x="922060" y="33605"/>
                </a:lnTo>
                <a:close/>
              </a:path>
              <a:path w="984884" h="577214">
                <a:moveTo>
                  <a:pt x="864473" y="67210"/>
                </a:moveTo>
                <a:lnTo>
                  <a:pt x="831566" y="86413"/>
                </a:lnTo>
                <a:lnTo>
                  <a:pt x="836367" y="94640"/>
                </a:lnTo>
                <a:lnTo>
                  <a:pt x="869274" y="75436"/>
                </a:lnTo>
                <a:lnTo>
                  <a:pt x="864473" y="67210"/>
                </a:lnTo>
                <a:close/>
              </a:path>
              <a:path w="984884" h="577214">
                <a:moveTo>
                  <a:pt x="806886" y="100816"/>
                </a:moveTo>
                <a:lnTo>
                  <a:pt x="773979" y="120018"/>
                </a:lnTo>
                <a:lnTo>
                  <a:pt x="778781" y="128245"/>
                </a:lnTo>
                <a:lnTo>
                  <a:pt x="811687" y="109042"/>
                </a:lnTo>
                <a:lnTo>
                  <a:pt x="806886" y="100816"/>
                </a:lnTo>
                <a:close/>
              </a:path>
              <a:path w="984884" h="577214">
                <a:moveTo>
                  <a:pt x="749300" y="134421"/>
                </a:moveTo>
                <a:lnTo>
                  <a:pt x="716394" y="153624"/>
                </a:lnTo>
                <a:lnTo>
                  <a:pt x="721194" y="161851"/>
                </a:lnTo>
                <a:lnTo>
                  <a:pt x="754101" y="142647"/>
                </a:lnTo>
                <a:lnTo>
                  <a:pt x="749300" y="134421"/>
                </a:lnTo>
                <a:close/>
              </a:path>
              <a:path w="984884" h="577214">
                <a:moveTo>
                  <a:pt x="691714" y="168027"/>
                </a:moveTo>
                <a:lnTo>
                  <a:pt x="658807" y="187229"/>
                </a:lnTo>
                <a:lnTo>
                  <a:pt x="663608" y="195456"/>
                </a:lnTo>
                <a:lnTo>
                  <a:pt x="696514" y="176254"/>
                </a:lnTo>
                <a:lnTo>
                  <a:pt x="691714" y="168027"/>
                </a:lnTo>
                <a:close/>
              </a:path>
              <a:path w="984884" h="577214">
                <a:moveTo>
                  <a:pt x="634127" y="201632"/>
                </a:moveTo>
                <a:lnTo>
                  <a:pt x="601220" y="220836"/>
                </a:lnTo>
                <a:lnTo>
                  <a:pt x="606021" y="229062"/>
                </a:lnTo>
                <a:lnTo>
                  <a:pt x="638928" y="209859"/>
                </a:lnTo>
                <a:lnTo>
                  <a:pt x="634127" y="201632"/>
                </a:lnTo>
                <a:close/>
              </a:path>
              <a:path w="984884" h="577214">
                <a:moveTo>
                  <a:pt x="576540" y="235238"/>
                </a:moveTo>
                <a:lnTo>
                  <a:pt x="543633" y="254441"/>
                </a:lnTo>
                <a:lnTo>
                  <a:pt x="548434" y="262667"/>
                </a:lnTo>
                <a:lnTo>
                  <a:pt x="581341" y="243465"/>
                </a:lnTo>
                <a:lnTo>
                  <a:pt x="576540" y="235238"/>
                </a:lnTo>
                <a:close/>
              </a:path>
              <a:path w="984884" h="577214">
                <a:moveTo>
                  <a:pt x="518953" y="268843"/>
                </a:moveTo>
                <a:lnTo>
                  <a:pt x="486046" y="288047"/>
                </a:lnTo>
                <a:lnTo>
                  <a:pt x="490847" y="296273"/>
                </a:lnTo>
                <a:lnTo>
                  <a:pt x="523754" y="277070"/>
                </a:lnTo>
                <a:lnTo>
                  <a:pt x="518953" y="268843"/>
                </a:lnTo>
                <a:close/>
              </a:path>
              <a:path w="984884" h="577214">
                <a:moveTo>
                  <a:pt x="461366" y="302449"/>
                </a:moveTo>
                <a:lnTo>
                  <a:pt x="428459" y="321652"/>
                </a:lnTo>
                <a:lnTo>
                  <a:pt x="433261" y="329878"/>
                </a:lnTo>
                <a:lnTo>
                  <a:pt x="466167" y="310676"/>
                </a:lnTo>
                <a:lnTo>
                  <a:pt x="461366" y="302449"/>
                </a:lnTo>
                <a:close/>
              </a:path>
              <a:path w="984884" h="577214">
                <a:moveTo>
                  <a:pt x="403779" y="336054"/>
                </a:moveTo>
                <a:lnTo>
                  <a:pt x="370874" y="355258"/>
                </a:lnTo>
                <a:lnTo>
                  <a:pt x="375674" y="363484"/>
                </a:lnTo>
                <a:lnTo>
                  <a:pt x="408581" y="344281"/>
                </a:lnTo>
                <a:lnTo>
                  <a:pt x="403779" y="336054"/>
                </a:lnTo>
                <a:close/>
              </a:path>
              <a:path w="984884" h="577214">
                <a:moveTo>
                  <a:pt x="346194" y="369660"/>
                </a:moveTo>
                <a:lnTo>
                  <a:pt x="313287" y="388863"/>
                </a:lnTo>
                <a:lnTo>
                  <a:pt x="318088" y="397089"/>
                </a:lnTo>
                <a:lnTo>
                  <a:pt x="350994" y="377887"/>
                </a:lnTo>
                <a:lnTo>
                  <a:pt x="346194" y="369660"/>
                </a:lnTo>
                <a:close/>
              </a:path>
              <a:path w="984884" h="577214">
                <a:moveTo>
                  <a:pt x="288607" y="403265"/>
                </a:moveTo>
                <a:lnTo>
                  <a:pt x="255700" y="422469"/>
                </a:lnTo>
                <a:lnTo>
                  <a:pt x="260501" y="430696"/>
                </a:lnTo>
                <a:lnTo>
                  <a:pt x="293408" y="411492"/>
                </a:lnTo>
                <a:lnTo>
                  <a:pt x="288607" y="403265"/>
                </a:lnTo>
                <a:close/>
              </a:path>
              <a:path w="984884" h="577214">
                <a:moveTo>
                  <a:pt x="231020" y="436871"/>
                </a:moveTo>
                <a:lnTo>
                  <a:pt x="198113" y="456074"/>
                </a:lnTo>
                <a:lnTo>
                  <a:pt x="202914" y="464301"/>
                </a:lnTo>
                <a:lnTo>
                  <a:pt x="235821" y="445098"/>
                </a:lnTo>
                <a:lnTo>
                  <a:pt x="231020" y="436871"/>
                </a:lnTo>
                <a:close/>
              </a:path>
              <a:path w="984884" h="577214">
                <a:moveTo>
                  <a:pt x="173433" y="470476"/>
                </a:moveTo>
                <a:lnTo>
                  <a:pt x="140526" y="489680"/>
                </a:lnTo>
                <a:lnTo>
                  <a:pt x="145327" y="497907"/>
                </a:lnTo>
                <a:lnTo>
                  <a:pt x="178234" y="478703"/>
                </a:lnTo>
                <a:lnTo>
                  <a:pt x="173433" y="470476"/>
                </a:lnTo>
                <a:close/>
              </a:path>
              <a:path w="984884" h="577214">
                <a:moveTo>
                  <a:pt x="46610" y="505887"/>
                </a:moveTo>
                <a:lnTo>
                  <a:pt x="0" y="577201"/>
                </a:lnTo>
                <a:lnTo>
                  <a:pt x="85017" y="571700"/>
                </a:lnTo>
                <a:lnTo>
                  <a:pt x="71951" y="549310"/>
                </a:lnTo>
                <a:lnTo>
                  <a:pt x="57242" y="549310"/>
                </a:lnTo>
                <a:lnTo>
                  <a:pt x="52442" y="541083"/>
                </a:lnTo>
                <a:lnTo>
                  <a:pt x="58259" y="537688"/>
                </a:lnTo>
                <a:lnTo>
                  <a:pt x="65168" y="537688"/>
                </a:lnTo>
                <a:lnTo>
                  <a:pt x="46610" y="505887"/>
                </a:lnTo>
                <a:close/>
              </a:path>
              <a:path w="984884" h="577214">
                <a:moveTo>
                  <a:pt x="58259" y="537688"/>
                </a:moveTo>
                <a:lnTo>
                  <a:pt x="52442" y="541083"/>
                </a:lnTo>
                <a:lnTo>
                  <a:pt x="57242" y="549310"/>
                </a:lnTo>
                <a:lnTo>
                  <a:pt x="63061" y="545914"/>
                </a:lnTo>
                <a:lnTo>
                  <a:pt x="58259" y="537688"/>
                </a:lnTo>
                <a:close/>
              </a:path>
              <a:path w="984884" h="577214">
                <a:moveTo>
                  <a:pt x="65168" y="537688"/>
                </a:moveTo>
                <a:lnTo>
                  <a:pt x="58259" y="537688"/>
                </a:lnTo>
                <a:lnTo>
                  <a:pt x="63061" y="545914"/>
                </a:lnTo>
                <a:lnTo>
                  <a:pt x="57242" y="549310"/>
                </a:lnTo>
                <a:lnTo>
                  <a:pt x="71951" y="549310"/>
                </a:lnTo>
                <a:lnTo>
                  <a:pt x="65168" y="537688"/>
                </a:lnTo>
                <a:close/>
              </a:path>
              <a:path w="984884" h="577214">
                <a:moveTo>
                  <a:pt x="115846" y="504082"/>
                </a:moveTo>
                <a:lnTo>
                  <a:pt x="82939" y="523285"/>
                </a:lnTo>
                <a:lnTo>
                  <a:pt x="87741" y="531512"/>
                </a:lnTo>
                <a:lnTo>
                  <a:pt x="120647" y="512309"/>
                </a:lnTo>
                <a:lnTo>
                  <a:pt x="115846" y="50408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903568" y="2175005"/>
            <a:ext cx="1025525" cy="497205"/>
          </a:xfrm>
          <a:custGeom>
            <a:avLst/>
            <a:gdLst/>
            <a:ahLst/>
            <a:cxnLst/>
            <a:rect l="l" t="t" r="r" b="b"/>
            <a:pathLst>
              <a:path w="1025525" h="497205">
                <a:moveTo>
                  <a:pt x="4123" y="0"/>
                </a:moveTo>
                <a:lnTo>
                  <a:pt x="0" y="8586"/>
                </a:lnTo>
                <a:lnTo>
                  <a:pt x="34345" y="25078"/>
                </a:lnTo>
                <a:lnTo>
                  <a:pt x="38469" y="16492"/>
                </a:lnTo>
                <a:lnTo>
                  <a:pt x="4123" y="0"/>
                </a:lnTo>
                <a:close/>
              </a:path>
              <a:path w="1025525" h="497205">
                <a:moveTo>
                  <a:pt x="64227" y="28862"/>
                </a:moveTo>
                <a:lnTo>
                  <a:pt x="60105" y="37448"/>
                </a:lnTo>
                <a:lnTo>
                  <a:pt x="94451" y="53940"/>
                </a:lnTo>
                <a:lnTo>
                  <a:pt x="98573" y="45354"/>
                </a:lnTo>
                <a:lnTo>
                  <a:pt x="64227" y="28862"/>
                </a:lnTo>
                <a:close/>
              </a:path>
              <a:path w="1025525" h="497205">
                <a:moveTo>
                  <a:pt x="124332" y="57722"/>
                </a:moveTo>
                <a:lnTo>
                  <a:pt x="120209" y="66309"/>
                </a:lnTo>
                <a:lnTo>
                  <a:pt x="154555" y="82801"/>
                </a:lnTo>
                <a:lnTo>
                  <a:pt x="158678" y="74214"/>
                </a:lnTo>
                <a:lnTo>
                  <a:pt x="124332" y="57722"/>
                </a:lnTo>
                <a:close/>
              </a:path>
              <a:path w="1025525" h="497205">
                <a:moveTo>
                  <a:pt x="184437" y="86584"/>
                </a:moveTo>
                <a:lnTo>
                  <a:pt x="180314" y="95171"/>
                </a:lnTo>
                <a:lnTo>
                  <a:pt x="214660" y="111663"/>
                </a:lnTo>
                <a:lnTo>
                  <a:pt x="218782" y="103077"/>
                </a:lnTo>
                <a:lnTo>
                  <a:pt x="184437" y="86584"/>
                </a:lnTo>
                <a:close/>
              </a:path>
              <a:path w="1025525" h="497205">
                <a:moveTo>
                  <a:pt x="244542" y="115446"/>
                </a:moveTo>
                <a:lnTo>
                  <a:pt x="240418" y="124033"/>
                </a:lnTo>
                <a:lnTo>
                  <a:pt x="274764" y="140525"/>
                </a:lnTo>
                <a:lnTo>
                  <a:pt x="278888" y="131939"/>
                </a:lnTo>
                <a:lnTo>
                  <a:pt x="244542" y="115446"/>
                </a:lnTo>
                <a:close/>
              </a:path>
              <a:path w="1025525" h="497205">
                <a:moveTo>
                  <a:pt x="304646" y="144307"/>
                </a:moveTo>
                <a:lnTo>
                  <a:pt x="300523" y="152894"/>
                </a:lnTo>
                <a:lnTo>
                  <a:pt x="334868" y="169386"/>
                </a:lnTo>
                <a:lnTo>
                  <a:pt x="338992" y="160799"/>
                </a:lnTo>
                <a:lnTo>
                  <a:pt x="304646" y="144307"/>
                </a:lnTo>
                <a:close/>
              </a:path>
              <a:path w="1025525" h="497205">
                <a:moveTo>
                  <a:pt x="364751" y="173169"/>
                </a:moveTo>
                <a:lnTo>
                  <a:pt x="360627" y="181756"/>
                </a:lnTo>
                <a:lnTo>
                  <a:pt x="394973" y="198248"/>
                </a:lnTo>
                <a:lnTo>
                  <a:pt x="399096" y="189661"/>
                </a:lnTo>
                <a:lnTo>
                  <a:pt x="364751" y="173169"/>
                </a:lnTo>
                <a:close/>
              </a:path>
              <a:path w="1025525" h="497205">
                <a:moveTo>
                  <a:pt x="424855" y="202031"/>
                </a:moveTo>
                <a:lnTo>
                  <a:pt x="420733" y="210618"/>
                </a:lnTo>
                <a:lnTo>
                  <a:pt x="455077" y="227110"/>
                </a:lnTo>
                <a:lnTo>
                  <a:pt x="459201" y="218523"/>
                </a:lnTo>
                <a:lnTo>
                  <a:pt x="424855" y="202031"/>
                </a:lnTo>
                <a:close/>
              </a:path>
              <a:path w="1025525" h="497205">
                <a:moveTo>
                  <a:pt x="484960" y="230892"/>
                </a:moveTo>
                <a:lnTo>
                  <a:pt x="480837" y="239478"/>
                </a:lnTo>
                <a:lnTo>
                  <a:pt x="515183" y="255971"/>
                </a:lnTo>
                <a:lnTo>
                  <a:pt x="519305" y="247385"/>
                </a:lnTo>
                <a:lnTo>
                  <a:pt x="484960" y="230892"/>
                </a:lnTo>
                <a:close/>
              </a:path>
              <a:path w="1025525" h="497205">
                <a:moveTo>
                  <a:pt x="545064" y="259754"/>
                </a:moveTo>
                <a:lnTo>
                  <a:pt x="540942" y="268340"/>
                </a:lnTo>
                <a:lnTo>
                  <a:pt x="575287" y="284833"/>
                </a:lnTo>
                <a:lnTo>
                  <a:pt x="579410" y="276246"/>
                </a:lnTo>
                <a:lnTo>
                  <a:pt x="545064" y="259754"/>
                </a:lnTo>
                <a:close/>
              </a:path>
              <a:path w="1025525" h="497205">
                <a:moveTo>
                  <a:pt x="605170" y="288616"/>
                </a:moveTo>
                <a:lnTo>
                  <a:pt x="601046" y="297202"/>
                </a:lnTo>
                <a:lnTo>
                  <a:pt x="635392" y="313695"/>
                </a:lnTo>
                <a:lnTo>
                  <a:pt x="639514" y="305108"/>
                </a:lnTo>
                <a:lnTo>
                  <a:pt x="605170" y="288616"/>
                </a:lnTo>
                <a:close/>
              </a:path>
              <a:path w="1025525" h="497205">
                <a:moveTo>
                  <a:pt x="665274" y="317478"/>
                </a:moveTo>
                <a:lnTo>
                  <a:pt x="661151" y="326063"/>
                </a:lnTo>
                <a:lnTo>
                  <a:pt x="695496" y="342557"/>
                </a:lnTo>
                <a:lnTo>
                  <a:pt x="699620" y="333970"/>
                </a:lnTo>
                <a:lnTo>
                  <a:pt x="665274" y="317478"/>
                </a:lnTo>
                <a:close/>
              </a:path>
              <a:path w="1025525" h="497205">
                <a:moveTo>
                  <a:pt x="725379" y="346339"/>
                </a:moveTo>
                <a:lnTo>
                  <a:pt x="721255" y="354925"/>
                </a:lnTo>
                <a:lnTo>
                  <a:pt x="755601" y="371417"/>
                </a:lnTo>
                <a:lnTo>
                  <a:pt x="759724" y="362831"/>
                </a:lnTo>
                <a:lnTo>
                  <a:pt x="725379" y="346339"/>
                </a:lnTo>
                <a:close/>
              </a:path>
              <a:path w="1025525" h="497205">
                <a:moveTo>
                  <a:pt x="785483" y="375201"/>
                </a:moveTo>
                <a:lnTo>
                  <a:pt x="781359" y="383787"/>
                </a:lnTo>
                <a:lnTo>
                  <a:pt x="815705" y="400279"/>
                </a:lnTo>
                <a:lnTo>
                  <a:pt x="819829" y="391693"/>
                </a:lnTo>
                <a:lnTo>
                  <a:pt x="785483" y="375201"/>
                </a:lnTo>
                <a:close/>
              </a:path>
              <a:path w="1025525" h="497205">
                <a:moveTo>
                  <a:pt x="845587" y="404063"/>
                </a:moveTo>
                <a:lnTo>
                  <a:pt x="841465" y="412649"/>
                </a:lnTo>
                <a:lnTo>
                  <a:pt x="875811" y="429141"/>
                </a:lnTo>
                <a:lnTo>
                  <a:pt x="879933" y="420555"/>
                </a:lnTo>
                <a:lnTo>
                  <a:pt x="845587" y="404063"/>
                </a:lnTo>
                <a:close/>
              </a:path>
              <a:path w="1025525" h="497205">
                <a:moveTo>
                  <a:pt x="972828" y="428180"/>
                </a:moveTo>
                <a:lnTo>
                  <a:pt x="939844" y="496872"/>
                </a:lnTo>
                <a:lnTo>
                  <a:pt x="1025028" y="495510"/>
                </a:lnTo>
                <a:lnTo>
                  <a:pt x="1007046" y="472316"/>
                </a:lnTo>
                <a:lnTo>
                  <a:pt x="965723" y="472316"/>
                </a:lnTo>
                <a:lnTo>
                  <a:pt x="961674" y="470372"/>
                </a:lnTo>
                <a:lnTo>
                  <a:pt x="965796" y="461785"/>
                </a:lnTo>
                <a:lnTo>
                  <a:pt x="998882" y="461785"/>
                </a:lnTo>
                <a:lnTo>
                  <a:pt x="972828" y="428180"/>
                </a:lnTo>
                <a:close/>
              </a:path>
              <a:path w="1025525" h="497205">
                <a:moveTo>
                  <a:pt x="965796" y="461785"/>
                </a:moveTo>
                <a:lnTo>
                  <a:pt x="961674" y="470372"/>
                </a:lnTo>
                <a:lnTo>
                  <a:pt x="965723" y="472316"/>
                </a:lnTo>
                <a:lnTo>
                  <a:pt x="969846" y="463730"/>
                </a:lnTo>
                <a:lnTo>
                  <a:pt x="965796" y="461785"/>
                </a:lnTo>
                <a:close/>
              </a:path>
              <a:path w="1025525" h="497205">
                <a:moveTo>
                  <a:pt x="998882" y="461785"/>
                </a:moveTo>
                <a:lnTo>
                  <a:pt x="965796" y="461785"/>
                </a:lnTo>
                <a:lnTo>
                  <a:pt x="969846" y="463730"/>
                </a:lnTo>
                <a:lnTo>
                  <a:pt x="965723" y="472316"/>
                </a:lnTo>
                <a:lnTo>
                  <a:pt x="1007046" y="472316"/>
                </a:lnTo>
                <a:lnTo>
                  <a:pt x="998882" y="461785"/>
                </a:lnTo>
                <a:close/>
              </a:path>
              <a:path w="1025525" h="497205">
                <a:moveTo>
                  <a:pt x="905692" y="432923"/>
                </a:moveTo>
                <a:lnTo>
                  <a:pt x="901569" y="441510"/>
                </a:lnTo>
                <a:lnTo>
                  <a:pt x="935915" y="458002"/>
                </a:lnTo>
                <a:lnTo>
                  <a:pt x="940038" y="449416"/>
                </a:lnTo>
                <a:lnTo>
                  <a:pt x="905692" y="43292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537363" y="2171575"/>
            <a:ext cx="380365" cy="581025"/>
          </a:xfrm>
          <a:custGeom>
            <a:avLst/>
            <a:gdLst/>
            <a:ahLst/>
            <a:cxnLst/>
            <a:rect l="l" t="t" r="r" b="b"/>
            <a:pathLst>
              <a:path w="380365" h="581025">
                <a:moveTo>
                  <a:pt x="10284" y="485520"/>
                </a:moveTo>
                <a:lnTo>
                  <a:pt x="0" y="580811"/>
                </a:lnTo>
                <a:lnTo>
                  <a:pt x="82402" y="531864"/>
                </a:lnTo>
                <a:lnTo>
                  <a:pt x="77068" y="528436"/>
                </a:lnTo>
                <a:lnTo>
                  <a:pt x="50638" y="528436"/>
                </a:lnTo>
                <a:lnTo>
                  <a:pt x="26600" y="512988"/>
                </a:lnTo>
                <a:lnTo>
                  <a:pt x="34323" y="500968"/>
                </a:lnTo>
                <a:lnTo>
                  <a:pt x="10284" y="485520"/>
                </a:lnTo>
                <a:close/>
              </a:path>
              <a:path w="380365" h="581025">
                <a:moveTo>
                  <a:pt x="34323" y="500968"/>
                </a:moveTo>
                <a:lnTo>
                  <a:pt x="26600" y="512988"/>
                </a:lnTo>
                <a:lnTo>
                  <a:pt x="50638" y="528436"/>
                </a:lnTo>
                <a:lnTo>
                  <a:pt x="58362" y="516416"/>
                </a:lnTo>
                <a:lnTo>
                  <a:pt x="34323" y="500968"/>
                </a:lnTo>
                <a:close/>
              </a:path>
              <a:path w="380365" h="581025">
                <a:moveTo>
                  <a:pt x="58362" y="516416"/>
                </a:moveTo>
                <a:lnTo>
                  <a:pt x="50638" y="528436"/>
                </a:lnTo>
                <a:lnTo>
                  <a:pt x="77068" y="528436"/>
                </a:lnTo>
                <a:lnTo>
                  <a:pt x="58362" y="516416"/>
                </a:lnTo>
                <a:close/>
              </a:path>
              <a:path w="380365" h="581025">
                <a:moveTo>
                  <a:pt x="356247" y="0"/>
                </a:moveTo>
                <a:lnTo>
                  <a:pt x="34323" y="500968"/>
                </a:lnTo>
                <a:lnTo>
                  <a:pt x="58362" y="516416"/>
                </a:lnTo>
                <a:lnTo>
                  <a:pt x="380287" y="15447"/>
                </a:lnTo>
                <a:lnTo>
                  <a:pt x="35624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901819" y="2176442"/>
            <a:ext cx="372110" cy="494665"/>
          </a:xfrm>
          <a:custGeom>
            <a:avLst/>
            <a:gdLst/>
            <a:ahLst/>
            <a:cxnLst/>
            <a:rect l="l" t="t" r="r" b="b"/>
            <a:pathLst>
              <a:path w="372109" h="494664">
                <a:moveTo>
                  <a:pt x="7621" y="0"/>
                </a:moveTo>
                <a:lnTo>
                  <a:pt x="0" y="5713"/>
                </a:lnTo>
                <a:lnTo>
                  <a:pt x="22854" y="36197"/>
                </a:lnTo>
                <a:lnTo>
                  <a:pt x="30476" y="30483"/>
                </a:lnTo>
                <a:lnTo>
                  <a:pt x="7621" y="0"/>
                </a:lnTo>
                <a:close/>
              </a:path>
              <a:path w="372109" h="494664">
                <a:moveTo>
                  <a:pt x="47616" y="53347"/>
                </a:moveTo>
                <a:lnTo>
                  <a:pt x="39994" y="59061"/>
                </a:lnTo>
                <a:lnTo>
                  <a:pt x="62849" y="89545"/>
                </a:lnTo>
                <a:lnTo>
                  <a:pt x="70471" y="83831"/>
                </a:lnTo>
                <a:lnTo>
                  <a:pt x="47616" y="53347"/>
                </a:lnTo>
                <a:close/>
              </a:path>
              <a:path w="372109" h="494664">
                <a:moveTo>
                  <a:pt x="87610" y="106695"/>
                </a:moveTo>
                <a:lnTo>
                  <a:pt x="79989" y="112408"/>
                </a:lnTo>
                <a:lnTo>
                  <a:pt x="102844" y="142892"/>
                </a:lnTo>
                <a:lnTo>
                  <a:pt x="110465" y="137179"/>
                </a:lnTo>
                <a:lnTo>
                  <a:pt x="87610" y="106695"/>
                </a:lnTo>
                <a:close/>
              </a:path>
              <a:path w="372109" h="494664">
                <a:moveTo>
                  <a:pt x="127605" y="160042"/>
                </a:moveTo>
                <a:lnTo>
                  <a:pt x="119984" y="165756"/>
                </a:lnTo>
                <a:lnTo>
                  <a:pt x="142839" y="196240"/>
                </a:lnTo>
                <a:lnTo>
                  <a:pt x="150460" y="190526"/>
                </a:lnTo>
                <a:lnTo>
                  <a:pt x="127605" y="160042"/>
                </a:lnTo>
                <a:close/>
              </a:path>
              <a:path w="372109" h="494664">
                <a:moveTo>
                  <a:pt x="167600" y="213390"/>
                </a:moveTo>
                <a:lnTo>
                  <a:pt x="159979" y="219104"/>
                </a:lnTo>
                <a:lnTo>
                  <a:pt x="182834" y="249588"/>
                </a:lnTo>
                <a:lnTo>
                  <a:pt x="190455" y="243874"/>
                </a:lnTo>
                <a:lnTo>
                  <a:pt x="167600" y="213390"/>
                </a:lnTo>
                <a:close/>
              </a:path>
              <a:path w="372109" h="494664">
                <a:moveTo>
                  <a:pt x="207595" y="266738"/>
                </a:moveTo>
                <a:lnTo>
                  <a:pt x="199975" y="272451"/>
                </a:lnTo>
                <a:lnTo>
                  <a:pt x="222829" y="302935"/>
                </a:lnTo>
                <a:lnTo>
                  <a:pt x="230450" y="297221"/>
                </a:lnTo>
                <a:lnTo>
                  <a:pt x="207595" y="266738"/>
                </a:lnTo>
                <a:close/>
              </a:path>
              <a:path w="372109" h="494664">
                <a:moveTo>
                  <a:pt x="247590" y="320085"/>
                </a:moveTo>
                <a:lnTo>
                  <a:pt x="239970" y="325799"/>
                </a:lnTo>
                <a:lnTo>
                  <a:pt x="262823" y="356283"/>
                </a:lnTo>
                <a:lnTo>
                  <a:pt x="270445" y="350569"/>
                </a:lnTo>
                <a:lnTo>
                  <a:pt x="247590" y="320085"/>
                </a:lnTo>
                <a:close/>
              </a:path>
              <a:path w="372109" h="494664">
                <a:moveTo>
                  <a:pt x="287585" y="373433"/>
                </a:moveTo>
                <a:lnTo>
                  <a:pt x="279965" y="379147"/>
                </a:lnTo>
                <a:lnTo>
                  <a:pt x="302818" y="409630"/>
                </a:lnTo>
                <a:lnTo>
                  <a:pt x="310440" y="403917"/>
                </a:lnTo>
                <a:lnTo>
                  <a:pt x="287585" y="373433"/>
                </a:lnTo>
                <a:close/>
              </a:path>
              <a:path w="372109" h="494664">
                <a:moveTo>
                  <a:pt x="322560" y="435962"/>
                </a:moveTo>
                <a:lnTo>
                  <a:pt x="295885" y="455960"/>
                </a:lnTo>
                <a:lnTo>
                  <a:pt x="372079" y="494074"/>
                </a:lnTo>
                <a:lnTo>
                  <a:pt x="363370" y="446124"/>
                </a:lnTo>
                <a:lnTo>
                  <a:pt x="330178" y="446124"/>
                </a:lnTo>
                <a:lnTo>
                  <a:pt x="322560" y="435962"/>
                </a:lnTo>
                <a:close/>
              </a:path>
              <a:path w="372109" h="494664">
                <a:moveTo>
                  <a:pt x="330180" y="430249"/>
                </a:moveTo>
                <a:lnTo>
                  <a:pt x="322560" y="435962"/>
                </a:lnTo>
                <a:lnTo>
                  <a:pt x="330178" y="446124"/>
                </a:lnTo>
                <a:lnTo>
                  <a:pt x="337799" y="440410"/>
                </a:lnTo>
                <a:lnTo>
                  <a:pt x="330180" y="430249"/>
                </a:lnTo>
                <a:close/>
              </a:path>
              <a:path w="372109" h="494664">
                <a:moveTo>
                  <a:pt x="356854" y="410251"/>
                </a:moveTo>
                <a:lnTo>
                  <a:pt x="330180" y="430249"/>
                </a:lnTo>
                <a:lnTo>
                  <a:pt x="337799" y="440410"/>
                </a:lnTo>
                <a:lnTo>
                  <a:pt x="330178" y="446124"/>
                </a:lnTo>
                <a:lnTo>
                  <a:pt x="363370" y="446124"/>
                </a:lnTo>
                <a:lnTo>
                  <a:pt x="356854" y="410251"/>
                </a:lnTo>
                <a:close/>
              </a:path>
              <a:path w="372109" h="494664">
                <a:moveTo>
                  <a:pt x="327579" y="426780"/>
                </a:moveTo>
                <a:lnTo>
                  <a:pt x="319959" y="432494"/>
                </a:lnTo>
                <a:lnTo>
                  <a:pt x="322560" y="435962"/>
                </a:lnTo>
                <a:lnTo>
                  <a:pt x="330180" y="430249"/>
                </a:lnTo>
                <a:lnTo>
                  <a:pt x="327579" y="4267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0455395" y="2752387"/>
            <a:ext cx="205104" cy="205104"/>
          </a:xfrm>
          <a:custGeom>
            <a:avLst/>
            <a:gdLst/>
            <a:ahLst/>
            <a:cxnLst/>
            <a:rect l="l" t="t" r="r" b="b"/>
            <a:pathLst>
              <a:path w="205104" h="205105">
                <a:moveTo>
                  <a:pt x="102393" y="0"/>
                </a:moveTo>
                <a:lnTo>
                  <a:pt x="62537" y="8046"/>
                </a:lnTo>
                <a:lnTo>
                  <a:pt x="29990" y="29990"/>
                </a:lnTo>
                <a:lnTo>
                  <a:pt x="8046" y="62537"/>
                </a:lnTo>
                <a:lnTo>
                  <a:pt x="0" y="102393"/>
                </a:lnTo>
                <a:lnTo>
                  <a:pt x="8046" y="142250"/>
                </a:lnTo>
                <a:lnTo>
                  <a:pt x="29990" y="174797"/>
                </a:lnTo>
                <a:lnTo>
                  <a:pt x="62537" y="196740"/>
                </a:lnTo>
                <a:lnTo>
                  <a:pt x="102393" y="204787"/>
                </a:lnTo>
                <a:lnTo>
                  <a:pt x="142250" y="196740"/>
                </a:lnTo>
                <a:lnTo>
                  <a:pt x="174797" y="174797"/>
                </a:lnTo>
                <a:lnTo>
                  <a:pt x="196741" y="142250"/>
                </a:lnTo>
                <a:lnTo>
                  <a:pt x="204788" y="102393"/>
                </a:lnTo>
                <a:lnTo>
                  <a:pt x="196741" y="62537"/>
                </a:lnTo>
                <a:lnTo>
                  <a:pt x="174797" y="29990"/>
                </a:lnTo>
                <a:lnTo>
                  <a:pt x="142250" y="8046"/>
                </a:lnTo>
                <a:lnTo>
                  <a:pt x="102393" y="0"/>
                </a:lnTo>
                <a:close/>
              </a:path>
            </a:pathLst>
          </a:custGeom>
          <a:solidFill>
            <a:srgbClr val="008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455395" y="2752387"/>
            <a:ext cx="205104" cy="205104"/>
          </a:xfrm>
          <a:custGeom>
            <a:avLst/>
            <a:gdLst/>
            <a:ahLst/>
            <a:cxnLst/>
            <a:rect l="l" t="t" r="r" b="b"/>
            <a:pathLst>
              <a:path w="205104" h="205105">
                <a:moveTo>
                  <a:pt x="0" y="102394"/>
                </a:moveTo>
                <a:lnTo>
                  <a:pt x="8046" y="62537"/>
                </a:lnTo>
                <a:lnTo>
                  <a:pt x="29990" y="29990"/>
                </a:lnTo>
                <a:lnTo>
                  <a:pt x="62537" y="8046"/>
                </a:lnTo>
                <a:lnTo>
                  <a:pt x="102394" y="0"/>
                </a:lnTo>
                <a:lnTo>
                  <a:pt x="142250" y="8046"/>
                </a:lnTo>
                <a:lnTo>
                  <a:pt x="174797" y="29990"/>
                </a:lnTo>
                <a:lnTo>
                  <a:pt x="196741" y="62537"/>
                </a:lnTo>
                <a:lnTo>
                  <a:pt x="204788" y="102394"/>
                </a:lnTo>
                <a:lnTo>
                  <a:pt x="196741" y="142250"/>
                </a:lnTo>
                <a:lnTo>
                  <a:pt x="174797" y="174797"/>
                </a:lnTo>
                <a:lnTo>
                  <a:pt x="142250" y="196741"/>
                </a:lnTo>
                <a:lnTo>
                  <a:pt x="102394" y="204788"/>
                </a:lnTo>
                <a:lnTo>
                  <a:pt x="62537" y="196741"/>
                </a:lnTo>
                <a:lnTo>
                  <a:pt x="29990" y="174797"/>
                </a:lnTo>
                <a:lnTo>
                  <a:pt x="8046" y="142250"/>
                </a:lnTo>
                <a:lnTo>
                  <a:pt x="0" y="102394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718795" y="2953355"/>
            <a:ext cx="825500" cy="616585"/>
          </a:xfrm>
          <a:custGeom>
            <a:avLst/>
            <a:gdLst/>
            <a:ahLst/>
            <a:cxnLst/>
            <a:rect l="l" t="t" r="r" b="b"/>
            <a:pathLst>
              <a:path w="825500" h="616585">
                <a:moveTo>
                  <a:pt x="819199" y="0"/>
                </a:moveTo>
                <a:lnTo>
                  <a:pt x="788652" y="22769"/>
                </a:lnTo>
                <a:lnTo>
                  <a:pt x="794344" y="30406"/>
                </a:lnTo>
                <a:lnTo>
                  <a:pt x="824891" y="7636"/>
                </a:lnTo>
                <a:lnTo>
                  <a:pt x="819199" y="0"/>
                </a:lnTo>
                <a:close/>
              </a:path>
              <a:path w="825500" h="616585">
                <a:moveTo>
                  <a:pt x="765741" y="39847"/>
                </a:moveTo>
                <a:lnTo>
                  <a:pt x="735195" y="62618"/>
                </a:lnTo>
                <a:lnTo>
                  <a:pt x="740887" y="70255"/>
                </a:lnTo>
                <a:lnTo>
                  <a:pt x="771434" y="47485"/>
                </a:lnTo>
                <a:lnTo>
                  <a:pt x="765741" y="39847"/>
                </a:lnTo>
                <a:close/>
              </a:path>
              <a:path w="825500" h="616585">
                <a:moveTo>
                  <a:pt x="712284" y="79696"/>
                </a:moveTo>
                <a:lnTo>
                  <a:pt x="681738" y="102467"/>
                </a:lnTo>
                <a:lnTo>
                  <a:pt x="687430" y="110103"/>
                </a:lnTo>
                <a:lnTo>
                  <a:pt x="717977" y="87332"/>
                </a:lnTo>
                <a:lnTo>
                  <a:pt x="712284" y="79696"/>
                </a:lnTo>
                <a:close/>
              </a:path>
              <a:path w="825500" h="616585">
                <a:moveTo>
                  <a:pt x="658827" y="119545"/>
                </a:moveTo>
                <a:lnTo>
                  <a:pt x="628280" y="142314"/>
                </a:lnTo>
                <a:lnTo>
                  <a:pt x="633973" y="149952"/>
                </a:lnTo>
                <a:lnTo>
                  <a:pt x="664519" y="127181"/>
                </a:lnTo>
                <a:lnTo>
                  <a:pt x="658827" y="119545"/>
                </a:lnTo>
                <a:close/>
              </a:path>
              <a:path w="825500" h="616585">
                <a:moveTo>
                  <a:pt x="605370" y="159393"/>
                </a:moveTo>
                <a:lnTo>
                  <a:pt x="574823" y="182163"/>
                </a:lnTo>
                <a:lnTo>
                  <a:pt x="580517" y="189800"/>
                </a:lnTo>
                <a:lnTo>
                  <a:pt x="611063" y="167030"/>
                </a:lnTo>
                <a:lnTo>
                  <a:pt x="605370" y="159393"/>
                </a:lnTo>
                <a:close/>
              </a:path>
              <a:path w="825500" h="616585">
                <a:moveTo>
                  <a:pt x="551914" y="199241"/>
                </a:moveTo>
                <a:lnTo>
                  <a:pt x="521366" y="222012"/>
                </a:lnTo>
                <a:lnTo>
                  <a:pt x="527058" y="229649"/>
                </a:lnTo>
                <a:lnTo>
                  <a:pt x="557606" y="206877"/>
                </a:lnTo>
                <a:lnTo>
                  <a:pt x="551914" y="199241"/>
                </a:lnTo>
                <a:close/>
              </a:path>
              <a:path w="825500" h="616585">
                <a:moveTo>
                  <a:pt x="498455" y="239090"/>
                </a:moveTo>
                <a:lnTo>
                  <a:pt x="467909" y="261860"/>
                </a:lnTo>
                <a:lnTo>
                  <a:pt x="473602" y="269497"/>
                </a:lnTo>
                <a:lnTo>
                  <a:pt x="504149" y="246726"/>
                </a:lnTo>
                <a:lnTo>
                  <a:pt x="498455" y="239090"/>
                </a:lnTo>
                <a:close/>
              </a:path>
              <a:path w="825500" h="616585">
                <a:moveTo>
                  <a:pt x="444999" y="278938"/>
                </a:moveTo>
                <a:lnTo>
                  <a:pt x="414453" y="301708"/>
                </a:lnTo>
                <a:lnTo>
                  <a:pt x="420145" y="309345"/>
                </a:lnTo>
                <a:lnTo>
                  <a:pt x="450692" y="286575"/>
                </a:lnTo>
                <a:lnTo>
                  <a:pt x="444999" y="278938"/>
                </a:lnTo>
                <a:close/>
              </a:path>
              <a:path w="825500" h="616585">
                <a:moveTo>
                  <a:pt x="391542" y="318786"/>
                </a:moveTo>
                <a:lnTo>
                  <a:pt x="360994" y="341557"/>
                </a:lnTo>
                <a:lnTo>
                  <a:pt x="366688" y="349194"/>
                </a:lnTo>
                <a:lnTo>
                  <a:pt x="397234" y="326423"/>
                </a:lnTo>
                <a:lnTo>
                  <a:pt x="391542" y="318786"/>
                </a:lnTo>
                <a:close/>
              </a:path>
              <a:path w="825500" h="616585">
                <a:moveTo>
                  <a:pt x="338085" y="358635"/>
                </a:moveTo>
                <a:lnTo>
                  <a:pt x="307538" y="381405"/>
                </a:lnTo>
                <a:lnTo>
                  <a:pt x="313231" y="389042"/>
                </a:lnTo>
                <a:lnTo>
                  <a:pt x="343777" y="366271"/>
                </a:lnTo>
                <a:lnTo>
                  <a:pt x="338085" y="358635"/>
                </a:lnTo>
                <a:close/>
              </a:path>
              <a:path w="825500" h="616585">
                <a:moveTo>
                  <a:pt x="284628" y="398484"/>
                </a:moveTo>
                <a:lnTo>
                  <a:pt x="254081" y="421253"/>
                </a:lnTo>
                <a:lnTo>
                  <a:pt x="259773" y="428890"/>
                </a:lnTo>
                <a:lnTo>
                  <a:pt x="290320" y="406120"/>
                </a:lnTo>
                <a:lnTo>
                  <a:pt x="284628" y="398484"/>
                </a:lnTo>
                <a:close/>
              </a:path>
              <a:path w="825500" h="616585">
                <a:moveTo>
                  <a:pt x="231170" y="438331"/>
                </a:moveTo>
                <a:lnTo>
                  <a:pt x="200624" y="461102"/>
                </a:lnTo>
                <a:lnTo>
                  <a:pt x="206316" y="468739"/>
                </a:lnTo>
                <a:lnTo>
                  <a:pt x="236863" y="445968"/>
                </a:lnTo>
                <a:lnTo>
                  <a:pt x="231170" y="438331"/>
                </a:lnTo>
                <a:close/>
              </a:path>
              <a:path w="825500" h="616585">
                <a:moveTo>
                  <a:pt x="177713" y="478180"/>
                </a:moveTo>
                <a:lnTo>
                  <a:pt x="147166" y="500950"/>
                </a:lnTo>
                <a:lnTo>
                  <a:pt x="152859" y="508588"/>
                </a:lnTo>
                <a:lnTo>
                  <a:pt x="183407" y="485816"/>
                </a:lnTo>
                <a:lnTo>
                  <a:pt x="177713" y="478180"/>
                </a:lnTo>
                <a:close/>
              </a:path>
              <a:path w="825500" h="616585">
                <a:moveTo>
                  <a:pt x="124256" y="518029"/>
                </a:moveTo>
                <a:lnTo>
                  <a:pt x="93709" y="540799"/>
                </a:lnTo>
                <a:lnTo>
                  <a:pt x="99402" y="548435"/>
                </a:lnTo>
                <a:lnTo>
                  <a:pt x="129948" y="525665"/>
                </a:lnTo>
                <a:lnTo>
                  <a:pt x="124256" y="518029"/>
                </a:lnTo>
                <a:close/>
              </a:path>
              <a:path w="825500" h="616585">
                <a:moveTo>
                  <a:pt x="38323" y="540505"/>
                </a:moveTo>
                <a:lnTo>
                  <a:pt x="0" y="616592"/>
                </a:lnTo>
                <a:lnTo>
                  <a:pt x="83864" y="601599"/>
                </a:lnTo>
                <a:lnTo>
                  <a:pt x="69597" y="582460"/>
                </a:lnTo>
                <a:lnTo>
                  <a:pt x="53759" y="582460"/>
                </a:lnTo>
                <a:lnTo>
                  <a:pt x="48065" y="574823"/>
                </a:lnTo>
                <a:lnTo>
                  <a:pt x="58247" y="567233"/>
                </a:lnTo>
                <a:lnTo>
                  <a:pt x="38323" y="540505"/>
                </a:lnTo>
                <a:close/>
              </a:path>
              <a:path w="825500" h="616585">
                <a:moveTo>
                  <a:pt x="58247" y="567233"/>
                </a:moveTo>
                <a:lnTo>
                  <a:pt x="48065" y="574823"/>
                </a:lnTo>
                <a:lnTo>
                  <a:pt x="53759" y="582460"/>
                </a:lnTo>
                <a:lnTo>
                  <a:pt x="63940" y="574870"/>
                </a:lnTo>
                <a:lnTo>
                  <a:pt x="58247" y="567233"/>
                </a:lnTo>
                <a:close/>
              </a:path>
              <a:path w="825500" h="616585">
                <a:moveTo>
                  <a:pt x="63940" y="574870"/>
                </a:moveTo>
                <a:lnTo>
                  <a:pt x="53759" y="582460"/>
                </a:lnTo>
                <a:lnTo>
                  <a:pt x="69597" y="582460"/>
                </a:lnTo>
                <a:lnTo>
                  <a:pt x="63940" y="574870"/>
                </a:lnTo>
                <a:close/>
              </a:path>
              <a:path w="825500" h="616585">
                <a:moveTo>
                  <a:pt x="70799" y="557876"/>
                </a:moveTo>
                <a:lnTo>
                  <a:pt x="58247" y="567233"/>
                </a:lnTo>
                <a:lnTo>
                  <a:pt x="63940" y="574870"/>
                </a:lnTo>
                <a:lnTo>
                  <a:pt x="76492" y="565514"/>
                </a:lnTo>
                <a:lnTo>
                  <a:pt x="70799" y="5578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0538069" y="2953301"/>
            <a:ext cx="859155" cy="617220"/>
          </a:xfrm>
          <a:custGeom>
            <a:avLst/>
            <a:gdLst/>
            <a:ahLst/>
            <a:cxnLst/>
            <a:rect l="l" t="t" r="r" b="b"/>
            <a:pathLst>
              <a:path w="859154" h="617220">
                <a:moveTo>
                  <a:pt x="5544" y="0"/>
                </a:moveTo>
                <a:lnTo>
                  <a:pt x="0" y="7745"/>
                </a:lnTo>
                <a:lnTo>
                  <a:pt x="30979" y="29923"/>
                </a:lnTo>
                <a:lnTo>
                  <a:pt x="36523" y="22178"/>
                </a:lnTo>
                <a:lnTo>
                  <a:pt x="5544" y="0"/>
                </a:lnTo>
                <a:close/>
              </a:path>
              <a:path w="859154" h="617220">
                <a:moveTo>
                  <a:pt x="59758" y="38812"/>
                </a:moveTo>
                <a:lnTo>
                  <a:pt x="54213" y="46556"/>
                </a:lnTo>
                <a:lnTo>
                  <a:pt x="85192" y="68736"/>
                </a:lnTo>
                <a:lnTo>
                  <a:pt x="90737" y="60990"/>
                </a:lnTo>
                <a:lnTo>
                  <a:pt x="59758" y="38812"/>
                </a:lnTo>
                <a:close/>
              </a:path>
              <a:path w="859154" h="617220">
                <a:moveTo>
                  <a:pt x="113972" y="77624"/>
                </a:moveTo>
                <a:lnTo>
                  <a:pt x="108427" y="85369"/>
                </a:lnTo>
                <a:lnTo>
                  <a:pt x="139407" y="107547"/>
                </a:lnTo>
                <a:lnTo>
                  <a:pt x="144952" y="99802"/>
                </a:lnTo>
                <a:lnTo>
                  <a:pt x="113972" y="77624"/>
                </a:lnTo>
                <a:close/>
              </a:path>
              <a:path w="859154" h="617220">
                <a:moveTo>
                  <a:pt x="168187" y="116437"/>
                </a:moveTo>
                <a:lnTo>
                  <a:pt x="162642" y="124181"/>
                </a:lnTo>
                <a:lnTo>
                  <a:pt x="193621" y="146359"/>
                </a:lnTo>
                <a:lnTo>
                  <a:pt x="199166" y="138615"/>
                </a:lnTo>
                <a:lnTo>
                  <a:pt x="168187" y="116437"/>
                </a:lnTo>
                <a:close/>
              </a:path>
              <a:path w="859154" h="617220">
                <a:moveTo>
                  <a:pt x="222401" y="155248"/>
                </a:moveTo>
                <a:lnTo>
                  <a:pt x="216856" y="162994"/>
                </a:lnTo>
                <a:lnTo>
                  <a:pt x="247835" y="185172"/>
                </a:lnTo>
                <a:lnTo>
                  <a:pt x="253380" y="177427"/>
                </a:lnTo>
                <a:lnTo>
                  <a:pt x="222401" y="155248"/>
                </a:lnTo>
                <a:close/>
              </a:path>
              <a:path w="859154" h="617220">
                <a:moveTo>
                  <a:pt x="276614" y="194061"/>
                </a:moveTo>
                <a:lnTo>
                  <a:pt x="271070" y="201805"/>
                </a:lnTo>
                <a:lnTo>
                  <a:pt x="302050" y="223984"/>
                </a:lnTo>
                <a:lnTo>
                  <a:pt x="307594" y="216239"/>
                </a:lnTo>
                <a:lnTo>
                  <a:pt x="276614" y="194061"/>
                </a:lnTo>
                <a:close/>
              </a:path>
              <a:path w="859154" h="617220">
                <a:moveTo>
                  <a:pt x="330828" y="232873"/>
                </a:moveTo>
                <a:lnTo>
                  <a:pt x="325283" y="240618"/>
                </a:lnTo>
                <a:lnTo>
                  <a:pt x="356264" y="262797"/>
                </a:lnTo>
                <a:lnTo>
                  <a:pt x="361809" y="255051"/>
                </a:lnTo>
                <a:lnTo>
                  <a:pt x="330828" y="232873"/>
                </a:lnTo>
                <a:close/>
              </a:path>
              <a:path w="859154" h="617220">
                <a:moveTo>
                  <a:pt x="385043" y="271686"/>
                </a:moveTo>
                <a:lnTo>
                  <a:pt x="379498" y="279430"/>
                </a:lnTo>
                <a:lnTo>
                  <a:pt x="410477" y="301608"/>
                </a:lnTo>
                <a:lnTo>
                  <a:pt x="416022" y="293864"/>
                </a:lnTo>
                <a:lnTo>
                  <a:pt x="385043" y="271686"/>
                </a:lnTo>
                <a:close/>
              </a:path>
              <a:path w="859154" h="617220">
                <a:moveTo>
                  <a:pt x="439257" y="310498"/>
                </a:moveTo>
                <a:lnTo>
                  <a:pt x="433712" y="318242"/>
                </a:lnTo>
                <a:lnTo>
                  <a:pt x="464691" y="340420"/>
                </a:lnTo>
                <a:lnTo>
                  <a:pt x="470236" y="332676"/>
                </a:lnTo>
                <a:lnTo>
                  <a:pt x="439257" y="310498"/>
                </a:lnTo>
                <a:close/>
              </a:path>
              <a:path w="859154" h="617220">
                <a:moveTo>
                  <a:pt x="493471" y="349309"/>
                </a:moveTo>
                <a:lnTo>
                  <a:pt x="487926" y="357055"/>
                </a:lnTo>
                <a:lnTo>
                  <a:pt x="518906" y="379233"/>
                </a:lnTo>
                <a:lnTo>
                  <a:pt x="524450" y="371488"/>
                </a:lnTo>
                <a:lnTo>
                  <a:pt x="493471" y="349309"/>
                </a:lnTo>
                <a:close/>
              </a:path>
              <a:path w="859154" h="617220">
                <a:moveTo>
                  <a:pt x="547684" y="388122"/>
                </a:moveTo>
                <a:lnTo>
                  <a:pt x="542141" y="395866"/>
                </a:lnTo>
                <a:lnTo>
                  <a:pt x="573120" y="418045"/>
                </a:lnTo>
                <a:lnTo>
                  <a:pt x="578665" y="410300"/>
                </a:lnTo>
                <a:lnTo>
                  <a:pt x="547684" y="388122"/>
                </a:lnTo>
                <a:close/>
              </a:path>
              <a:path w="859154" h="617220">
                <a:moveTo>
                  <a:pt x="601899" y="426934"/>
                </a:moveTo>
                <a:lnTo>
                  <a:pt x="596355" y="434679"/>
                </a:lnTo>
                <a:lnTo>
                  <a:pt x="627334" y="456858"/>
                </a:lnTo>
                <a:lnTo>
                  <a:pt x="632879" y="449112"/>
                </a:lnTo>
                <a:lnTo>
                  <a:pt x="601899" y="426934"/>
                </a:lnTo>
                <a:close/>
              </a:path>
              <a:path w="859154" h="617220">
                <a:moveTo>
                  <a:pt x="656113" y="465747"/>
                </a:moveTo>
                <a:lnTo>
                  <a:pt x="650568" y="473491"/>
                </a:lnTo>
                <a:lnTo>
                  <a:pt x="681548" y="495669"/>
                </a:lnTo>
                <a:lnTo>
                  <a:pt x="687092" y="487925"/>
                </a:lnTo>
                <a:lnTo>
                  <a:pt x="656113" y="465747"/>
                </a:lnTo>
                <a:close/>
              </a:path>
              <a:path w="859154" h="617220">
                <a:moveTo>
                  <a:pt x="710327" y="504559"/>
                </a:moveTo>
                <a:lnTo>
                  <a:pt x="704782" y="512304"/>
                </a:lnTo>
                <a:lnTo>
                  <a:pt x="735763" y="534482"/>
                </a:lnTo>
                <a:lnTo>
                  <a:pt x="741306" y="526737"/>
                </a:lnTo>
                <a:lnTo>
                  <a:pt x="710327" y="504559"/>
                </a:lnTo>
                <a:close/>
              </a:path>
              <a:path w="859154" h="617220">
                <a:moveTo>
                  <a:pt x="818934" y="541310"/>
                </a:moveTo>
                <a:lnTo>
                  <a:pt x="774578" y="603270"/>
                </a:lnTo>
                <a:lnTo>
                  <a:pt x="858715" y="616647"/>
                </a:lnTo>
                <a:lnTo>
                  <a:pt x="818934" y="541310"/>
                </a:lnTo>
                <a:close/>
              </a:path>
              <a:path w="859154" h="617220">
                <a:moveTo>
                  <a:pt x="764541" y="543370"/>
                </a:moveTo>
                <a:lnTo>
                  <a:pt x="758997" y="551116"/>
                </a:lnTo>
                <a:lnTo>
                  <a:pt x="789976" y="573294"/>
                </a:lnTo>
                <a:lnTo>
                  <a:pt x="795521" y="565550"/>
                </a:lnTo>
                <a:lnTo>
                  <a:pt x="764541" y="54337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0232573" y="2955033"/>
            <a:ext cx="313055" cy="615315"/>
          </a:xfrm>
          <a:custGeom>
            <a:avLst/>
            <a:gdLst/>
            <a:ahLst/>
            <a:cxnLst/>
            <a:rect l="l" t="t" r="r" b="b"/>
            <a:pathLst>
              <a:path w="313054" h="615314">
                <a:moveTo>
                  <a:pt x="304012" y="0"/>
                </a:moveTo>
                <a:lnTo>
                  <a:pt x="286890" y="34036"/>
                </a:lnTo>
                <a:lnTo>
                  <a:pt x="295399" y="38315"/>
                </a:lnTo>
                <a:lnTo>
                  <a:pt x="312521" y="4281"/>
                </a:lnTo>
                <a:lnTo>
                  <a:pt x="304012" y="0"/>
                </a:lnTo>
                <a:close/>
              </a:path>
              <a:path w="313054" h="615314">
                <a:moveTo>
                  <a:pt x="274048" y="59562"/>
                </a:moveTo>
                <a:lnTo>
                  <a:pt x="256926" y="93599"/>
                </a:lnTo>
                <a:lnTo>
                  <a:pt x="265435" y="97878"/>
                </a:lnTo>
                <a:lnTo>
                  <a:pt x="282557" y="63842"/>
                </a:lnTo>
                <a:lnTo>
                  <a:pt x="274048" y="59562"/>
                </a:lnTo>
                <a:close/>
              </a:path>
              <a:path w="313054" h="615314">
                <a:moveTo>
                  <a:pt x="244083" y="119125"/>
                </a:moveTo>
                <a:lnTo>
                  <a:pt x="226961" y="153160"/>
                </a:lnTo>
                <a:lnTo>
                  <a:pt x="235470" y="157441"/>
                </a:lnTo>
                <a:lnTo>
                  <a:pt x="252592" y="123405"/>
                </a:lnTo>
                <a:lnTo>
                  <a:pt x="244083" y="119125"/>
                </a:lnTo>
                <a:close/>
              </a:path>
              <a:path w="313054" h="615314">
                <a:moveTo>
                  <a:pt x="214120" y="178687"/>
                </a:moveTo>
                <a:lnTo>
                  <a:pt x="196998" y="212723"/>
                </a:lnTo>
                <a:lnTo>
                  <a:pt x="205506" y="217004"/>
                </a:lnTo>
                <a:lnTo>
                  <a:pt x="222629" y="182968"/>
                </a:lnTo>
                <a:lnTo>
                  <a:pt x="214120" y="178687"/>
                </a:lnTo>
                <a:close/>
              </a:path>
              <a:path w="313054" h="615314">
                <a:moveTo>
                  <a:pt x="184156" y="238250"/>
                </a:moveTo>
                <a:lnTo>
                  <a:pt x="167034" y="272286"/>
                </a:lnTo>
                <a:lnTo>
                  <a:pt x="175543" y="276566"/>
                </a:lnTo>
                <a:lnTo>
                  <a:pt x="192665" y="242531"/>
                </a:lnTo>
                <a:lnTo>
                  <a:pt x="184156" y="238250"/>
                </a:lnTo>
                <a:close/>
              </a:path>
              <a:path w="313054" h="615314">
                <a:moveTo>
                  <a:pt x="154191" y="297813"/>
                </a:moveTo>
                <a:lnTo>
                  <a:pt x="137069" y="331849"/>
                </a:lnTo>
                <a:lnTo>
                  <a:pt x="145578" y="336129"/>
                </a:lnTo>
                <a:lnTo>
                  <a:pt x="162700" y="302093"/>
                </a:lnTo>
                <a:lnTo>
                  <a:pt x="154191" y="297813"/>
                </a:lnTo>
                <a:close/>
              </a:path>
              <a:path w="313054" h="615314">
                <a:moveTo>
                  <a:pt x="124228" y="357376"/>
                </a:moveTo>
                <a:lnTo>
                  <a:pt x="107105" y="391411"/>
                </a:lnTo>
                <a:lnTo>
                  <a:pt x="115614" y="395692"/>
                </a:lnTo>
                <a:lnTo>
                  <a:pt x="132736" y="361656"/>
                </a:lnTo>
                <a:lnTo>
                  <a:pt x="124228" y="357376"/>
                </a:lnTo>
                <a:close/>
              </a:path>
              <a:path w="313054" h="615314">
                <a:moveTo>
                  <a:pt x="94264" y="416938"/>
                </a:moveTo>
                <a:lnTo>
                  <a:pt x="77142" y="450974"/>
                </a:lnTo>
                <a:lnTo>
                  <a:pt x="85651" y="455255"/>
                </a:lnTo>
                <a:lnTo>
                  <a:pt x="102773" y="421219"/>
                </a:lnTo>
                <a:lnTo>
                  <a:pt x="94264" y="416938"/>
                </a:lnTo>
                <a:close/>
              </a:path>
              <a:path w="313054" h="615314">
                <a:moveTo>
                  <a:pt x="64300" y="476501"/>
                </a:moveTo>
                <a:lnTo>
                  <a:pt x="47177" y="510537"/>
                </a:lnTo>
                <a:lnTo>
                  <a:pt x="55686" y="514817"/>
                </a:lnTo>
                <a:lnTo>
                  <a:pt x="72809" y="480782"/>
                </a:lnTo>
                <a:lnTo>
                  <a:pt x="64300" y="476501"/>
                </a:lnTo>
                <a:close/>
              </a:path>
              <a:path w="313054" h="615314">
                <a:moveTo>
                  <a:pt x="208" y="529720"/>
                </a:moveTo>
                <a:lnTo>
                  <a:pt x="0" y="614914"/>
                </a:lnTo>
                <a:lnTo>
                  <a:pt x="68280" y="563966"/>
                </a:lnTo>
                <a:lnTo>
                  <a:pt x="61050" y="560329"/>
                </a:lnTo>
                <a:lnTo>
                  <a:pt x="32791" y="560329"/>
                </a:lnTo>
                <a:lnTo>
                  <a:pt x="24282" y="556049"/>
                </a:lnTo>
                <a:lnTo>
                  <a:pt x="29989" y="544703"/>
                </a:lnTo>
                <a:lnTo>
                  <a:pt x="208" y="529720"/>
                </a:lnTo>
                <a:close/>
              </a:path>
              <a:path w="313054" h="615314">
                <a:moveTo>
                  <a:pt x="29989" y="544703"/>
                </a:moveTo>
                <a:lnTo>
                  <a:pt x="24282" y="556049"/>
                </a:lnTo>
                <a:lnTo>
                  <a:pt x="32791" y="560329"/>
                </a:lnTo>
                <a:lnTo>
                  <a:pt x="38498" y="548983"/>
                </a:lnTo>
                <a:lnTo>
                  <a:pt x="29989" y="544703"/>
                </a:lnTo>
                <a:close/>
              </a:path>
              <a:path w="313054" h="615314">
                <a:moveTo>
                  <a:pt x="38498" y="548983"/>
                </a:moveTo>
                <a:lnTo>
                  <a:pt x="32791" y="560329"/>
                </a:lnTo>
                <a:lnTo>
                  <a:pt x="61050" y="560329"/>
                </a:lnTo>
                <a:lnTo>
                  <a:pt x="38498" y="548983"/>
                </a:lnTo>
                <a:close/>
              </a:path>
              <a:path w="313054" h="615314">
                <a:moveTo>
                  <a:pt x="34335" y="536064"/>
                </a:moveTo>
                <a:lnTo>
                  <a:pt x="29989" y="544703"/>
                </a:lnTo>
                <a:lnTo>
                  <a:pt x="38498" y="548983"/>
                </a:lnTo>
                <a:lnTo>
                  <a:pt x="42844" y="540344"/>
                </a:lnTo>
                <a:lnTo>
                  <a:pt x="34335" y="53606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0527981" y="2950949"/>
            <a:ext cx="311150" cy="619125"/>
          </a:xfrm>
          <a:custGeom>
            <a:avLst/>
            <a:gdLst/>
            <a:ahLst/>
            <a:cxnLst/>
            <a:rect l="l" t="t" r="r" b="b"/>
            <a:pathLst>
              <a:path w="311150" h="619125">
                <a:moveTo>
                  <a:pt x="259263" y="548063"/>
                </a:moveTo>
                <a:lnTo>
                  <a:pt x="233544" y="560513"/>
                </a:lnTo>
                <a:lnTo>
                  <a:pt x="309473" y="618999"/>
                </a:lnTo>
                <a:lnTo>
                  <a:pt x="310219" y="560923"/>
                </a:lnTo>
                <a:lnTo>
                  <a:pt x="265488" y="560923"/>
                </a:lnTo>
                <a:lnTo>
                  <a:pt x="259263" y="548063"/>
                </a:lnTo>
                <a:close/>
              </a:path>
              <a:path w="311150" h="619125">
                <a:moveTo>
                  <a:pt x="284983" y="535613"/>
                </a:moveTo>
                <a:lnTo>
                  <a:pt x="259263" y="548063"/>
                </a:lnTo>
                <a:lnTo>
                  <a:pt x="265488" y="560923"/>
                </a:lnTo>
                <a:lnTo>
                  <a:pt x="291208" y="548473"/>
                </a:lnTo>
                <a:lnTo>
                  <a:pt x="284983" y="535613"/>
                </a:lnTo>
                <a:close/>
              </a:path>
              <a:path w="311150" h="619125">
                <a:moveTo>
                  <a:pt x="310704" y="523163"/>
                </a:moveTo>
                <a:lnTo>
                  <a:pt x="284983" y="535613"/>
                </a:lnTo>
                <a:lnTo>
                  <a:pt x="291208" y="548473"/>
                </a:lnTo>
                <a:lnTo>
                  <a:pt x="265488" y="560923"/>
                </a:lnTo>
                <a:lnTo>
                  <a:pt x="310219" y="560923"/>
                </a:lnTo>
                <a:lnTo>
                  <a:pt x="310704" y="523163"/>
                </a:lnTo>
                <a:close/>
              </a:path>
              <a:path w="311150" h="619125">
                <a:moveTo>
                  <a:pt x="25720" y="0"/>
                </a:moveTo>
                <a:lnTo>
                  <a:pt x="0" y="12449"/>
                </a:lnTo>
                <a:lnTo>
                  <a:pt x="259263" y="548063"/>
                </a:lnTo>
                <a:lnTo>
                  <a:pt x="284983" y="535613"/>
                </a:lnTo>
                <a:lnTo>
                  <a:pt x="257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10798332" y="1630679"/>
            <a:ext cx="302895" cy="3194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solidFill>
                  <a:srgbClr val="0000FF"/>
                </a:solidFill>
                <a:latin typeface="Calibri"/>
                <a:cs typeface="Calibri"/>
              </a:rPr>
              <a:t>V</a:t>
            </a:r>
            <a:r>
              <a:rPr sz="1800" baseline="-13888" dirty="0">
                <a:solidFill>
                  <a:srgbClr val="0000FF"/>
                </a:solidFill>
                <a:latin typeface="Calibri"/>
                <a:cs typeface="Calibri"/>
              </a:rPr>
              <a:t>1</a:t>
            </a:r>
            <a:r>
              <a:rPr sz="1800" dirty="0">
                <a:solidFill>
                  <a:srgbClr val="0000FF"/>
                </a:solidFill>
                <a:latin typeface="Calibri"/>
                <a:cs typeface="Calibri"/>
              </a:rPr>
              <a:t>(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1705994" y="1630679"/>
            <a:ext cx="95250" cy="3028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solidFill>
                  <a:srgbClr val="0000FF"/>
                </a:solidFill>
                <a:latin typeface="Calibri"/>
                <a:cs typeface="Calibri"/>
              </a:rPr>
              <a:t>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9587193" y="3613726"/>
            <a:ext cx="297180" cy="256540"/>
          </a:xfrm>
          <a:custGeom>
            <a:avLst/>
            <a:gdLst/>
            <a:ahLst/>
            <a:cxnLst/>
            <a:rect l="l" t="t" r="r" b="b"/>
            <a:pathLst>
              <a:path w="297179" h="256539">
                <a:moveTo>
                  <a:pt x="0" y="0"/>
                </a:moveTo>
                <a:lnTo>
                  <a:pt x="296613" y="0"/>
                </a:lnTo>
                <a:lnTo>
                  <a:pt x="296613" y="256103"/>
                </a:lnTo>
                <a:lnTo>
                  <a:pt x="0" y="256103"/>
                </a:lnTo>
                <a:lnTo>
                  <a:pt x="0" y="0"/>
                </a:lnTo>
                <a:close/>
              </a:path>
            </a:pathLst>
          </a:custGeom>
          <a:solidFill>
            <a:srgbClr val="72BFC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9587193" y="3613726"/>
            <a:ext cx="297180" cy="256540"/>
          </a:xfrm>
          <a:custGeom>
            <a:avLst/>
            <a:gdLst/>
            <a:ahLst/>
            <a:cxnLst/>
            <a:rect l="l" t="t" r="r" b="b"/>
            <a:pathLst>
              <a:path w="297179" h="256539">
                <a:moveTo>
                  <a:pt x="0" y="0"/>
                </a:moveTo>
                <a:lnTo>
                  <a:pt x="296614" y="0"/>
                </a:lnTo>
                <a:lnTo>
                  <a:pt x="296614" y="256103"/>
                </a:lnTo>
                <a:lnTo>
                  <a:pt x="0" y="256103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1E464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0709395" y="3613725"/>
            <a:ext cx="297180" cy="256540"/>
          </a:xfrm>
          <a:custGeom>
            <a:avLst/>
            <a:gdLst/>
            <a:ahLst/>
            <a:cxnLst/>
            <a:rect l="l" t="t" r="r" b="b"/>
            <a:pathLst>
              <a:path w="297179" h="256539">
                <a:moveTo>
                  <a:pt x="0" y="0"/>
                </a:moveTo>
                <a:lnTo>
                  <a:pt x="296613" y="0"/>
                </a:lnTo>
                <a:lnTo>
                  <a:pt x="296613" y="256103"/>
                </a:lnTo>
                <a:lnTo>
                  <a:pt x="0" y="256103"/>
                </a:lnTo>
                <a:lnTo>
                  <a:pt x="0" y="0"/>
                </a:lnTo>
                <a:close/>
              </a:path>
            </a:pathLst>
          </a:custGeom>
          <a:solidFill>
            <a:srgbClr val="72BFC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0709395" y="3613725"/>
            <a:ext cx="297180" cy="256540"/>
          </a:xfrm>
          <a:custGeom>
            <a:avLst/>
            <a:gdLst/>
            <a:ahLst/>
            <a:cxnLst/>
            <a:rect l="l" t="t" r="r" b="b"/>
            <a:pathLst>
              <a:path w="297179" h="256539">
                <a:moveTo>
                  <a:pt x="0" y="0"/>
                </a:moveTo>
                <a:lnTo>
                  <a:pt x="296614" y="0"/>
                </a:lnTo>
                <a:lnTo>
                  <a:pt x="296614" y="256103"/>
                </a:lnTo>
                <a:lnTo>
                  <a:pt x="0" y="256103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1E464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1273897" y="3613725"/>
            <a:ext cx="297180" cy="256540"/>
          </a:xfrm>
          <a:custGeom>
            <a:avLst/>
            <a:gdLst/>
            <a:ahLst/>
            <a:cxnLst/>
            <a:rect l="l" t="t" r="r" b="b"/>
            <a:pathLst>
              <a:path w="297179" h="256539">
                <a:moveTo>
                  <a:pt x="0" y="0"/>
                </a:moveTo>
                <a:lnTo>
                  <a:pt x="296614" y="0"/>
                </a:lnTo>
                <a:lnTo>
                  <a:pt x="296614" y="256103"/>
                </a:lnTo>
                <a:lnTo>
                  <a:pt x="0" y="256103"/>
                </a:lnTo>
                <a:lnTo>
                  <a:pt x="0" y="0"/>
                </a:lnTo>
                <a:close/>
              </a:path>
            </a:pathLst>
          </a:custGeom>
          <a:solidFill>
            <a:srgbClr val="72BFC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1273897" y="3613725"/>
            <a:ext cx="297180" cy="256540"/>
          </a:xfrm>
          <a:custGeom>
            <a:avLst/>
            <a:gdLst/>
            <a:ahLst/>
            <a:cxnLst/>
            <a:rect l="l" t="t" r="r" b="b"/>
            <a:pathLst>
              <a:path w="297179" h="256539">
                <a:moveTo>
                  <a:pt x="0" y="0"/>
                </a:moveTo>
                <a:lnTo>
                  <a:pt x="296614" y="0"/>
                </a:lnTo>
                <a:lnTo>
                  <a:pt x="296614" y="256103"/>
                </a:lnTo>
                <a:lnTo>
                  <a:pt x="0" y="256103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1E464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0782420" y="1974512"/>
            <a:ext cx="246379" cy="196850"/>
          </a:xfrm>
          <a:custGeom>
            <a:avLst/>
            <a:gdLst/>
            <a:ahLst/>
            <a:cxnLst/>
            <a:rect l="l" t="t" r="r" b="b"/>
            <a:pathLst>
              <a:path w="246379" h="196850">
                <a:moveTo>
                  <a:pt x="123032" y="0"/>
                </a:moveTo>
                <a:lnTo>
                  <a:pt x="0" y="196850"/>
                </a:lnTo>
                <a:lnTo>
                  <a:pt x="246063" y="196850"/>
                </a:lnTo>
                <a:lnTo>
                  <a:pt x="123032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0782420" y="1974512"/>
            <a:ext cx="246379" cy="196850"/>
          </a:xfrm>
          <a:custGeom>
            <a:avLst/>
            <a:gdLst/>
            <a:ahLst/>
            <a:cxnLst/>
            <a:rect l="l" t="t" r="r" b="b"/>
            <a:pathLst>
              <a:path w="246379" h="196850">
                <a:moveTo>
                  <a:pt x="0" y="196850"/>
                </a:moveTo>
                <a:lnTo>
                  <a:pt x="123031" y="0"/>
                </a:lnTo>
                <a:lnTo>
                  <a:pt x="246063" y="196850"/>
                </a:lnTo>
                <a:lnTo>
                  <a:pt x="0" y="19685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8676323" y="1738583"/>
            <a:ext cx="2043430" cy="695325"/>
          </a:xfrm>
          <a:custGeom>
            <a:avLst/>
            <a:gdLst/>
            <a:ahLst/>
            <a:cxnLst/>
            <a:rect l="l" t="t" r="r" b="b"/>
            <a:pathLst>
              <a:path w="2043429" h="695325">
                <a:moveTo>
                  <a:pt x="1813441" y="72926"/>
                </a:moveTo>
                <a:lnTo>
                  <a:pt x="0" y="622335"/>
                </a:lnTo>
                <a:lnTo>
                  <a:pt x="22094" y="695262"/>
                </a:lnTo>
                <a:lnTo>
                  <a:pt x="1835536" y="145853"/>
                </a:lnTo>
                <a:lnTo>
                  <a:pt x="1813441" y="72926"/>
                </a:lnTo>
                <a:close/>
              </a:path>
              <a:path w="2043429" h="695325">
                <a:moveTo>
                  <a:pt x="2023431" y="61879"/>
                </a:moveTo>
                <a:lnTo>
                  <a:pt x="1849904" y="61879"/>
                </a:lnTo>
                <a:lnTo>
                  <a:pt x="1871999" y="134806"/>
                </a:lnTo>
                <a:lnTo>
                  <a:pt x="1835536" y="145853"/>
                </a:lnTo>
                <a:lnTo>
                  <a:pt x="1857630" y="218780"/>
                </a:lnTo>
                <a:lnTo>
                  <a:pt x="2023431" y="61879"/>
                </a:lnTo>
                <a:close/>
              </a:path>
              <a:path w="2043429" h="695325">
                <a:moveTo>
                  <a:pt x="1849904" y="61879"/>
                </a:moveTo>
                <a:lnTo>
                  <a:pt x="1813441" y="72926"/>
                </a:lnTo>
                <a:lnTo>
                  <a:pt x="1835536" y="145853"/>
                </a:lnTo>
                <a:lnTo>
                  <a:pt x="1871999" y="134806"/>
                </a:lnTo>
                <a:lnTo>
                  <a:pt x="1849904" y="61879"/>
                </a:lnTo>
                <a:close/>
              </a:path>
              <a:path w="2043429" h="695325">
                <a:moveTo>
                  <a:pt x="1791347" y="0"/>
                </a:moveTo>
                <a:lnTo>
                  <a:pt x="1813441" y="72926"/>
                </a:lnTo>
                <a:lnTo>
                  <a:pt x="1849904" y="61879"/>
                </a:lnTo>
                <a:lnTo>
                  <a:pt x="2023431" y="61879"/>
                </a:lnTo>
                <a:lnTo>
                  <a:pt x="2043268" y="43107"/>
                </a:lnTo>
                <a:lnTo>
                  <a:pt x="1791347" y="0"/>
                </a:lnTo>
                <a:close/>
              </a:path>
            </a:pathLst>
          </a:custGeom>
          <a:solidFill>
            <a:srgbClr val="FF33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9620181" y="4077208"/>
            <a:ext cx="2237740" cy="5568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2110"/>
              </a:lnSpc>
            </a:pPr>
            <a:r>
              <a:rPr sz="1800" i="1" spc="-5" dirty="0">
                <a:latin typeface="Calibri"/>
                <a:cs typeface="Calibri"/>
              </a:rPr>
              <a:t>V</a:t>
            </a:r>
            <a:r>
              <a:rPr sz="1800" i="1" spc="-7" baseline="-13888" dirty="0">
                <a:latin typeface="Calibri"/>
                <a:cs typeface="Calibri"/>
              </a:rPr>
              <a:t>1</a:t>
            </a:r>
            <a:r>
              <a:rPr sz="1800" i="1" spc="-5" dirty="0">
                <a:latin typeface="Calibri"/>
                <a:cs typeface="Calibri"/>
              </a:rPr>
              <a:t>(s) </a:t>
            </a:r>
            <a:r>
              <a:rPr sz="1800" spc="-5" dirty="0">
                <a:latin typeface="Calibri"/>
                <a:cs typeface="Calibri"/>
              </a:rPr>
              <a:t>is </a:t>
            </a:r>
            <a:r>
              <a:rPr sz="1800" spc="-10" dirty="0">
                <a:latin typeface="Calibri"/>
                <a:cs typeface="Calibri"/>
              </a:rPr>
              <a:t>value </a:t>
            </a:r>
            <a:r>
              <a:rPr sz="1800" dirty="0">
                <a:latin typeface="Calibri"/>
                <a:cs typeface="Calibri"/>
              </a:rPr>
              <a:t>of </a:t>
            </a:r>
            <a:r>
              <a:rPr sz="1800" spc="-5" dirty="0">
                <a:latin typeface="Calibri"/>
                <a:cs typeface="Calibri"/>
              </a:rPr>
              <a:t>depth-1  </a:t>
            </a:r>
            <a:r>
              <a:rPr sz="1800" spc="-10" dirty="0" err="1">
                <a:latin typeface="Calibri"/>
                <a:cs typeface="Calibri"/>
              </a:rPr>
              <a:t>expectimax</a:t>
            </a:r>
            <a:r>
              <a:rPr sz="1800" spc="-10" dirty="0">
                <a:latin typeface="Calibri"/>
                <a:cs typeface="Calibri"/>
              </a:rPr>
              <a:t> from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i="1" dirty="0">
                <a:latin typeface="Calibri"/>
                <a:cs typeface="Calibri"/>
              </a:rPr>
              <a:t>s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7544370" y="1809639"/>
            <a:ext cx="1143000" cy="1176020"/>
          </a:xfrm>
          <a:custGeom>
            <a:avLst/>
            <a:gdLst/>
            <a:ahLst/>
            <a:cxnLst/>
            <a:rect l="l" t="t" r="r" b="b"/>
            <a:pathLst>
              <a:path w="1143000" h="1176020">
                <a:moveTo>
                  <a:pt x="0" y="587741"/>
                </a:moveTo>
                <a:lnTo>
                  <a:pt x="1894" y="539537"/>
                </a:lnTo>
                <a:lnTo>
                  <a:pt x="7479" y="492406"/>
                </a:lnTo>
                <a:lnTo>
                  <a:pt x="16609" y="446500"/>
                </a:lnTo>
                <a:lnTo>
                  <a:pt x="29135" y="401969"/>
                </a:lnTo>
                <a:lnTo>
                  <a:pt x="44911" y="358965"/>
                </a:lnTo>
                <a:lnTo>
                  <a:pt x="63789" y="317640"/>
                </a:lnTo>
                <a:lnTo>
                  <a:pt x="85623" y="278144"/>
                </a:lnTo>
                <a:lnTo>
                  <a:pt x="110266" y="240628"/>
                </a:lnTo>
                <a:lnTo>
                  <a:pt x="137570" y="205245"/>
                </a:lnTo>
                <a:lnTo>
                  <a:pt x="167388" y="172145"/>
                </a:lnTo>
                <a:lnTo>
                  <a:pt x="199573" y="141479"/>
                </a:lnTo>
                <a:lnTo>
                  <a:pt x="233979" y="113400"/>
                </a:lnTo>
                <a:lnTo>
                  <a:pt x="270458" y="88057"/>
                </a:lnTo>
                <a:lnTo>
                  <a:pt x="308862" y="65602"/>
                </a:lnTo>
                <a:lnTo>
                  <a:pt x="349046" y="46187"/>
                </a:lnTo>
                <a:lnTo>
                  <a:pt x="390861" y="29963"/>
                </a:lnTo>
                <a:lnTo>
                  <a:pt x="434161" y="17081"/>
                </a:lnTo>
                <a:lnTo>
                  <a:pt x="478799" y="7692"/>
                </a:lnTo>
                <a:lnTo>
                  <a:pt x="524628" y="1948"/>
                </a:lnTo>
                <a:lnTo>
                  <a:pt x="571500" y="0"/>
                </a:lnTo>
                <a:lnTo>
                  <a:pt x="618371" y="1948"/>
                </a:lnTo>
                <a:lnTo>
                  <a:pt x="664200" y="7692"/>
                </a:lnTo>
                <a:lnTo>
                  <a:pt x="708838" y="17081"/>
                </a:lnTo>
                <a:lnTo>
                  <a:pt x="752138" y="29963"/>
                </a:lnTo>
                <a:lnTo>
                  <a:pt x="793953" y="46187"/>
                </a:lnTo>
                <a:lnTo>
                  <a:pt x="834137" y="65602"/>
                </a:lnTo>
                <a:lnTo>
                  <a:pt x="872541" y="88057"/>
                </a:lnTo>
                <a:lnTo>
                  <a:pt x="909020" y="113400"/>
                </a:lnTo>
                <a:lnTo>
                  <a:pt x="943426" y="141479"/>
                </a:lnTo>
                <a:lnTo>
                  <a:pt x="975611" y="172145"/>
                </a:lnTo>
                <a:lnTo>
                  <a:pt x="1005429" y="205245"/>
                </a:lnTo>
                <a:lnTo>
                  <a:pt x="1032733" y="240628"/>
                </a:lnTo>
                <a:lnTo>
                  <a:pt x="1057376" y="278144"/>
                </a:lnTo>
                <a:lnTo>
                  <a:pt x="1079210" y="317640"/>
                </a:lnTo>
                <a:lnTo>
                  <a:pt x="1098088" y="358965"/>
                </a:lnTo>
                <a:lnTo>
                  <a:pt x="1113864" y="401969"/>
                </a:lnTo>
                <a:lnTo>
                  <a:pt x="1126390" y="446500"/>
                </a:lnTo>
                <a:lnTo>
                  <a:pt x="1135520" y="492406"/>
                </a:lnTo>
                <a:lnTo>
                  <a:pt x="1141105" y="539537"/>
                </a:lnTo>
                <a:lnTo>
                  <a:pt x="1143000" y="587741"/>
                </a:lnTo>
                <a:lnTo>
                  <a:pt x="1141105" y="635945"/>
                </a:lnTo>
                <a:lnTo>
                  <a:pt x="1135520" y="683076"/>
                </a:lnTo>
                <a:lnTo>
                  <a:pt x="1126390" y="728982"/>
                </a:lnTo>
                <a:lnTo>
                  <a:pt x="1113864" y="773513"/>
                </a:lnTo>
                <a:lnTo>
                  <a:pt x="1098088" y="816517"/>
                </a:lnTo>
                <a:lnTo>
                  <a:pt x="1079210" y="857842"/>
                </a:lnTo>
                <a:lnTo>
                  <a:pt x="1057376" y="897338"/>
                </a:lnTo>
                <a:lnTo>
                  <a:pt x="1032733" y="934854"/>
                </a:lnTo>
                <a:lnTo>
                  <a:pt x="1005429" y="970237"/>
                </a:lnTo>
                <a:lnTo>
                  <a:pt x="975611" y="1003337"/>
                </a:lnTo>
                <a:lnTo>
                  <a:pt x="943426" y="1034003"/>
                </a:lnTo>
                <a:lnTo>
                  <a:pt x="909020" y="1062083"/>
                </a:lnTo>
                <a:lnTo>
                  <a:pt x="872541" y="1087425"/>
                </a:lnTo>
                <a:lnTo>
                  <a:pt x="834137" y="1109880"/>
                </a:lnTo>
                <a:lnTo>
                  <a:pt x="793953" y="1129295"/>
                </a:lnTo>
                <a:lnTo>
                  <a:pt x="752138" y="1145519"/>
                </a:lnTo>
                <a:lnTo>
                  <a:pt x="708838" y="1158401"/>
                </a:lnTo>
                <a:lnTo>
                  <a:pt x="664200" y="1167790"/>
                </a:lnTo>
                <a:lnTo>
                  <a:pt x="618371" y="1173534"/>
                </a:lnTo>
                <a:lnTo>
                  <a:pt x="571500" y="1175483"/>
                </a:lnTo>
                <a:lnTo>
                  <a:pt x="524628" y="1173534"/>
                </a:lnTo>
                <a:lnTo>
                  <a:pt x="478799" y="1167790"/>
                </a:lnTo>
                <a:lnTo>
                  <a:pt x="434161" y="1158401"/>
                </a:lnTo>
                <a:lnTo>
                  <a:pt x="390861" y="1145519"/>
                </a:lnTo>
                <a:lnTo>
                  <a:pt x="349046" y="1129295"/>
                </a:lnTo>
                <a:lnTo>
                  <a:pt x="308862" y="1109880"/>
                </a:lnTo>
                <a:lnTo>
                  <a:pt x="270458" y="1087425"/>
                </a:lnTo>
                <a:lnTo>
                  <a:pt x="233979" y="1062083"/>
                </a:lnTo>
                <a:lnTo>
                  <a:pt x="199573" y="1034003"/>
                </a:lnTo>
                <a:lnTo>
                  <a:pt x="167388" y="1003337"/>
                </a:lnTo>
                <a:lnTo>
                  <a:pt x="137570" y="970237"/>
                </a:lnTo>
                <a:lnTo>
                  <a:pt x="110266" y="934854"/>
                </a:lnTo>
                <a:lnTo>
                  <a:pt x="85623" y="897338"/>
                </a:lnTo>
                <a:lnTo>
                  <a:pt x="63789" y="857842"/>
                </a:lnTo>
                <a:lnTo>
                  <a:pt x="44911" y="816517"/>
                </a:lnTo>
                <a:lnTo>
                  <a:pt x="29135" y="773513"/>
                </a:lnTo>
                <a:lnTo>
                  <a:pt x="16609" y="728982"/>
                </a:lnTo>
                <a:lnTo>
                  <a:pt x="7479" y="683076"/>
                </a:lnTo>
                <a:lnTo>
                  <a:pt x="1894" y="635945"/>
                </a:lnTo>
                <a:lnTo>
                  <a:pt x="0" y="587741"/>
                </a:lnTo>
                <a:close/>
              </a:path>
            </a:pathLst>
          </a:custGeom>
          <a:ln w="762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676106" y="172719"/>
            <a:ext cx="841375" cy="7219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400" spc="-5" dirty="0">
                <a:latin typeface="Calibri"/>
                <a:cs typeface="Calibri"/>
              </a:rPr>
              <a:t>k=1</a:t>
            </a:r>
            <a:endParaRPr sz="44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007545" y="1143000"/>
            <a:ext cx="6176909" cy="5714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1170997" y="1567469"/>
            <a:ext cx="451571" cy="42844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923583" y="2175186"/>
            <a:ext cx="984885" cy="577215"/>
          </a:xfrm>
          <a:custGeom>
            <a:avLst/>
            <a:gdLst/>
            <a:ahLst/>
            <a:cxnLst/>
            <a:rect l="l" t="t" r="r" b="b"/>
            <a:pathLst>
              <a:path w="984884" h="577214">
                <a:moveTo>
                  <a:pt x="979647" y="0"/>
                </a:moveTo>
                <a:lnTo>
                  <a:pt x="946740" y="19202"/>
                </a:lnTo>
                <a:lnTo>
                  <a:pt x="951541" y="27429"/>
                </a:lnTo>
                <a:lnTo>
                  <a:pt x="984448" y="8225"/>
                </a:lnTo>
                <a:lnTo>
                  <a:pt x="979647" y="0"/>
                </a:lnTo>
                <a:close/>
              </a:path>
              <a:path w="984884" h="577214">
                <a:moveTo>
                  <a:pt x="922060" y="33605"/>
                </a:moveTo>
                <a:lnTo>
                  <a:pt x="889153" y="52807"/>
                </a:lnTo>
                <a:lnTo>
                  <a:pt x="893954" y="61034"/>
                </a:lnTo>
                <a:lnTo>
                  <a:pt x="926861" y="41831"/>
                </a:lnTo>
                <a:lnTo>
                  <a:pt x="922060" y="33605"/>
                </a:lnTo>
                <a:close/>
              </a:path>
              <a:path w="984884" h="577214">
                <a:moveTo>
                  <a:pt x="864473" y="67210"/>
                </a:moveTo>
                <a:lnTo>
                  <a:pt x="831566" y="86413"/>
                </a:lnTo>
                <a:lnTo>
                  <a:pt x="836367" y="94640"/>
                </a:lnTo>
                <a:lnTo>
                  <a:pt x="869274" y="75436"/>
                </a:lnTo>
                <a:lnTo>
                  <a:pt x="864473" y="67210"/>
                </a:lnTo>
                <a:close/>
              </a:path>
              <a:path w="984884" h="577214">
                <a:moveTo>
                  <a:pt x="806886" y="100816"/>
                </a:moveTo>
                <a:lnTo>
                  <a:pt x="773979" y="120018"/>
                </a:lnTo>
                <a:lnTo>
                  <a:pt x="778781" y="128245"/>
                </a:lnTo>
                <a:lnTo>
                  <a:pt x="811687" y="109042"/>
                </a:lnTo>
                <a:lnTo>
                  <a:pt x="806886" y="100816"/>
                </a:lnTo>
                <a:close/>
              </a:path>
              <a:path w="984884" h="577214">
                <a:moveTo>
                  <a:pt x="749300" y="134421"/>
                </a:moveTo>
                <a:lnTo>
                  <a:pt x="716394" y="153624"/>
                </a:lnTo>
                <a:lnTo>
                  <a:pt x="721194" y="161851"/>
                </a:lnTo>
                <a:lnTo>
                  <a:pt x="754101" y="142647"/>
                </a:lnTo>
                <a:lnTo>
                  <a:pt x="749300" y="134421"/>
                </a:lnTo>
                <a:close/>
              </a:path>
              <a:path w="984884" h="577214">
                <a:moveTo>
                  <a:pt x="691714" y="168027"/>
                </a:moveTo>
                <a:lnTo>
                  <a:pt x="658807" y="187229"/>
                </a:lnTo>
                <a:lnTo>
                  <a:pt x="663608" y="195456"/>
                </a:lnTo>
                <a:lnTo>
                  <a:pt x="696514" y="176254"/>
                </a:lnTo>
                <a:lnTo>
                  <a:pt x="691714" y="168027"/>
                </a:lnTo>
                <a:close/>
              </a:path>
              <a:path w="984884" h="577214">
                <a:moveTo>
                  <a:pt x="634127" y="201632"/>
                </a:moveTo>
                <a:lnTo>
                  <a:pt x="601220" y="220836"/>
                </a:lnTo>
                <a:lnTo>
                  <a:pt x="606021" y="229062"/>
                </a:lnTo>
                <a:lnTo>
                  <a:pt x="638928" y="209859"/>
                </a:lnTo>
                <a:lnTo>
                  <a:pt x="634127" y="201632"/>
                </a:lnTo>
                <a:close/>
              </a:path>
              <a:path w="984884" h="577214">
                <a:moveTo>
                  <a:pt x="576540" y="235238"/>
                </a:moveTo>
                <a:lnTo>
                  <a:pt x="543633" y="254441"/>
                </a:lnTo>
                <a:lnTo>
                  <a:pt x="548434" y="262667"/>
                </a:lnTo>
                <a:lnTo>
                  <a:pt x="581341" y="243465"/>
                </a:lnTo>
                <a:lnTo>
                  <a:pt x="576540" y="235238"/>
                </a:lnTo>
                <a:close/>
              </a:path>
              <a:path w="984884" h="577214">
                <a:moveTo>
                  <a:pt x="518953" y="268843"/>
                </a:moveTo>
                <a:lnTo>
                  <a:pt x="486046" y="288047"/>
                </a:lnTo>
                <a:lnTo>
                  <a:pt x="490847" y="296273"/>
                </a:lnTo>
                <a:lnTo>
                  <a:pt x="523754" y="277070"/>
                </a:lnTo>
                <a:lnTo>
                  <a:pt x="518953" y="268843"/>
                </a:lnTo>
                <a:close/>
              </a:path>
              <a:path w="984884" h="577214">
                <a:moveTo>
                  <a:pt x="461366" y="302449"/>
                </a:moveTo>
                <a:lnTo>
                  <a:pt x="428459" y="321652"/>
                </a:lnTo>
                <a:lnTo>
                  <a:pt x="433261" y="329878"/>
                </a:lnTo>
                <a:lnTo>
                  <a:pt x="466167" y="310676"/>
                </a:lnTo>
                <a:lnTo>
                  <a:pt x="461366" y="302449"/>
                </a:lnTo>
                <a:close/>
              </a:path>
              <a:path w="984884" h="577214">
                <a:moveTo>
                  <a:pt x="403779" y="336054"/>
                </a:moveTo>
                <a:lnTo>
                  <a:pt x="370874" y="355258"/>
                </a:lnTo>
                <a:lnTo>
                  <a:pt x="375674" y="363484"/>
                </a:lnTo>
                <a:lnTo>
                  <a:pt x="408581" y="344281"/>
                </a:lnTo>
                <a:lnTo>
                  <a:pt x="403779" y="336054"/>
                </a:lnTo>
                <a:close/>
              </a:path>
              <a:path w="984884" h="577214">
                <a:moveTo>
                  <a:pt x="346194" y="369660"/>
                </a:moveTo>
                <a:lnTo>
                  <a:pt x="313287" y="388863"/>
                </a:lnTo>
                <a:lnTo>
                  <a:pt x="318088" y="397089"/>
                </a:lnTo>
                <a:lnTo>
                  <a:pt x="350994" y="377887"/>
                </a:lnTo>
                <a:lnTo>
                  <a:pt x="346194" y="369660"/>
                </a:lnTo>
                <a:close/>
              </a:path>
              <a:path w="984884" h="577214">
                <a:moveTo>
                  <a:pt x="288607" y="403265"/>
                </a:moveTo>
                <a:lnTo>
                  <a:pt x="255700" y="422469"/>
                </a:lnTo>
                <a:lnTo>
                  <a:pt x="260501" y="430696"/>
                </a:lnTo>
                <a:lnTo>
                  <a:pt x="293408" y="411492"/>
                </a:lnTo>
                <a:lnTo>
                  <a:pt x="288607" y="403265"/>
                </a:lnTo>
                <a:close/>
              </a:path>
              <a:path w="984884" h="577214">
                <a:moveTo>
                  <a:pt x="231020" y="436871"/>
                </a:moveTo>
                <a:lnTo>
                  <a:pt x="198113" y="456074"/>
                </a:lnTo>
                <a:lnTo>
                  <a:pt x="202914" y="464301"/>
                </a:lnTo>
                <a:lnTo>
                  <a:pt x="235821" y="445098"/>
                </a:lnTo>
                <a:lnTo>
                  <a:pt x="231020" y="436871"/>
                </a:lnTo>
                <a:close/>
              </a:path>
              <a:path w="984884" h="577214">
                <a:moveTo>
                  <a:pt x="173433" y="470476"/>
                </a:moveTo>
                <a:lnTo>
                  <a:pt x="140526" y="489680"/>
                </a:lnTo>
                <a:lnTo>
                  <a:pt x="145327" y="497907"/>
                </a:lnTo>
                <a:lnTo>
                  <a:pt x="178234" y="478703"/>
                </a:lnTo>
                <a:lnTo>
                  <a:pt x="173433" y="470476"/>
                </a:lnTo>
                <a:close/>
              </a:path>
              <a:path w="984884" h="577214">
                <a:moveTo>
                  <a:pt x="46610" y="505887"/>
                </a:moveTo>
                <a:lnTo>
                  <a:pt x="0" y="577201"/>
                </a:lnTo>
                <a:lnTo>
                  <a:pt x="85017" y="571700"/>
                </a:lnTo>
                <a:lnTo>
                  <a:pt x="71951" y="549310"/>
                </a:lnTo>
                <a:lnTo>
                  <a:pt x="57242" y="549310"/>
                </a:lnTo>
                <a:lnTo>
                  <a:pt x="52442" y="541083"/>
                </a:lnTo>
                <a:lnTo>
                  <a:pt x="58259" y="537688"/>
                </a:lnTo>
                <a:lnTo>
                  <a:pt x="65168" y="537688"/>
                </a:lnTo>
                <a:lnTo>
                  <a:pt x="46610" y="505887"/>
                </a:lnTo>
                <a:close/>
              </a:path>
              <a:path w="984884" h="577214">
                <a:moveTo>
                  <a:pt x="58259" y="537688"/>
                </a:moveTo>
                <a:lnTo>
                  <a:pt x="52442" y="541083"/>
                </a:lnTo>
                <a:lnTo>
                  <a:pt x="57242" y="549310"/>
                </a:lnTo>
                <a:lnTo>
                  <a:pt x="63061" y="545914"/>
                </a:lnTo>
                <a:lnTo>
                  <a:pt x="58259" y="537688"/>
                </a:lnTo>
                <a:close/>
              </a:path>
              <a:path w="984884" h="577214">
                <a:moveTo>
                  <a:pt x="65168" y="537688"/>
                </a:moveTo>
                <a:lnTo>
                  <a:pt x="58259" y="537688"/>
                </a:lnTo>
                <a:lnTo>
                  <a:pt x="63061" y="545914"/>
                </a:lnTo>
                <a:lnTo>
                  <a:pt x="57242" y="549310"/>
                </a:lnTo>
                <a:lnTo>
                  <a:pt x="71951" y="549310"/>
                </a:lnTo>
                <a:lnTo>
                  <a:pt x="65168" y="537688"/>
                </a:lnTo>
                <a:close/>
              </a:path>
              <a:path w="984884" h="577214">
                <a:moveTo>
                  <a:pt x="115846" y="504082"/>
                </a:moveTo>
                <a:lnTo>
                  <a:pt x="82939" y="523285"/>
                </a:lnTo>
                <a:lnTo>
                  <a:pt x="87741" y="531512"/>
                </a:lnTo>
                <a:lnTo>
                  <a:pt x="120647" y="512309"/>
                </a:lnTo>
                <a:lnTo>
                  <a:pt x="115846" y="50408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903568" y="2175005"/>
            <a:ext cx="1025525" cy="497205"/>
          </a:xfrm>
          <a:custGeom>
            <a:avLst/>
            <a:gdLst/>
            <a:ahLst/>
            <a:cxnLst/>
            <a:rect l="l" t="t" r="r" b="b"/>
            <a:pathLst>
              <a:path w="1025525" h="497205">
                <a:moveTo>
                  <a:pt x="4123" y="0"/>
                </a:moveTo>
                <a:lnTo>
                  <a:pt x="0" y="8586"/>
                </a:lnTo>
                <a:lnTo>
                  <a:pt x="34345" y="25078"/>
                </a:lnTo>
                <a:lnTo>
                  <a:pt x="38469" y="16492"/>
                </a:lnTo>
                <a:lnTo>
                  <a:pt x="4123" y="0"/>
                </a:lnTo>
                <a:close/>
              </a:path>
              <a:path w="1025525" h="497205">
                <a:moveTo>
                  <a:pt x="64227" y="28862"/>
                </a:moveTo>
                <a:lnTo>
                  <a:pt x="60105" y="37448"/>
                </a:lnTo>
                <a:lnTo>
                  <a:pt x="94451" y="53940"/>
                </a:lnTo>
                <a:lnTo>
                  <a:pt x="98573" y="45354"/>
                </a:lnTo>
                <a:lnTo>
                  <a:pt x="64227" y="28862"/>
                </a:lnTo>
                <a:close/>
              </a:path>
              <a:path w="1025525" h="497205">
                <a:moveTo>
                  <a:pt x="124332" y="57722"/>
                </a:moveTo>
                <a:lnTo>
                  <a:pt x="120209" y="66309"/>
                </a:lnTo>
                <a:lnTo>
                  <a:pt x="154555" y="82801"/>
                </a:lnTo>
                <a:lnTo>
                  <a:pt x="158678" y="74214"/>
                </a:lnTo>
                <a:lnTo>
                  <a:pt x="124332" y="57722"/>
                </a:lnTo>
                <a:close/>
              </a:path>
              <a:path w="1025525" h="497205">
                <a:moveTo>
                  <a:pt x="184437" y="86584"/>
                </a:moveTo>
                <a:lnTo>
                  <a:pt x="180314" y="95171"/>
                </a:lnTo>
                <a:lnTo>
                  <a:pt x="214660" y="111663"/>
                </a:lnTo>
                <a:lnTo>
                  <a:pt x="218782" y="103077"/>
                </a:lnTo>
                <a:lnTo>
                  <a:pt x="184437" y="86584"/>
                </a:lnTo>
                <a:close/>
              </a:path>
              <a:path w="1025525" h="497205">
                <a:moveTo>
                  <a:pt x="244542" y="115446"/>
                </a:moveTo>
                <a:lnTo>
                  <a:pt x="240418" y="124033"/>
                </a:lnTo>
                <a:lnTo>
                  <a:pt x="274764" y="140525"/>
                </a:lnTo>
                <a:lnTo>
                  <a:pt x="278888" y="131939"/>
                </a:lnTo>
                <a:lnTo>
                  <a:pt x="244542" y="115446"/>
                </a:lnTo>
                <a:close/>
              </a:path>
              <a:path w="1025525" h="497205">
                <a:moveTo>
                  <a:pt x="304646" y="144307"/>
                </a:moveTo>
                <a:lnTo>
                  <a:pt x="300523" y="152894"/>
                </a:lnTo>
                <a:lnTo>
                  <a:pt x="334868" y="169386"/>
                </a:lnTo>
                <a:lnTo>
                  <a:pt x="338992" y="160799"/>
                </a:lnTo>
                <a:lnTo>
                  <a:pt x="304646" y="144307"/>
                </a:lnTo>
                <a:close/>
              </a:path>
              <a:path w="1025525" h="497205">
                <a:moveTo>
                  <a:pt x="364751" y="173169"/>
                </a:moveTo>
                <a:lnTo>
                  <a:pt x="360627" y="181756"/>
                </a:lnTo>
                <a:lnTo>
                  <a:pt x="394973" y="198248"/>
                </a:lnTo>
                <a:lnTo>
                  <a:pt x="399096" y="189661"/>
                </a:lnTo>
                <a:lnTo>
                  <a:pt x="364751" y="173169"/>
                </a:lnTo>
                <a:close/>
              </a:path>
              <a:path w="1025525" h="497205">
                <a:moveTo>
                  <a:pt x="424855" y="202031"/>
                </a:moveTo>
                <a:lnTo>
                  <a:pt x="420733" y="210618"/>
                </a:lnTo>
                <a:lnTo>
                  <a:pt x="455077" y="227110"/>
                </a:lnTo>
                <a:lnTo>
                  <a:pt x="459201" y="218523"/>
                </a:lnTo>
                <a:lnTo>
                  <a:pt x="424855" y="202031"/>
                </a:lnTo>
                <a:close/>
              </a:path>
              <a:path w="1025525" h="497205">
                <a:moveTo>
                  <a:pt x="484960" y="230892"/>
                </a:moveTo>
                <a:lnTo>
                  <a:pt x="480837" y="239478"/>
                </a:lnTo>
                <a:lnTo>
                  <a:pt x="515183" y="255971"/>
                </a:lnTo>
                <a:lnTo>
                  <a:pt x="519305" y="247385"/>
                </a:lnTo>
                <a:lnTo>
                  <a:pt x="484960" y="230892"/>
                </a:lnTo>
                <a:close/>
              </a:path>
              <a:path w="1025525" h="497205">
                <a:moveTo>
                  <a:pt x="545064" y="259754"/>
                </a:moveTo>
                <a:lnTo>
                  <a:pt x="540942" y="268340"/>
                </a:lnTo>
                <a:lnTo>
                  <a:pt x="575287" y="284833"/>
                </a:lnTo>
                <a:lnTo>
                  <a:pt x="579410" y="276246"/>
                </a:lnTo>
                <a:lnTo>
                  <a:pt x="545064" y="259754"/>
                </a:lnTo>
                <a:close/>
              </a:path>
              <a:path w="1025525" h="497205">
                <a:moveTo>
                  <a:pt x="605170" y="288616"/>
                </a:moveTo>
                <a:lnTo>
                  <a:pt x="601046" y="297202"/>
                </a:lnTo>
                <a:lnTo>
                  <a:pt x="635392" y="313695"/>
                </a:lnTo>
                <a:lnTo>
                  <a:pt x="639514" y="305108"/>
                </a:lnTo>
                <a:lnTo>
                  <a:pt x="605170" y="288616"/>
                </a:lnTo>
                <a:close/>
              </a:path>
              <a:path w="1025525" h="497205">
                <a:moveTo>
                  <a:pt x="665274" y="317478"/>
                </a:moveTo>
                <a:lnTo>
                  <a:pt x="661151" y="326063"/>
                </a:lnTo>
                <a:lnTo>
                  <a:pt x="695496" y="342557"/>
                </a:lnTo>
                <a:lnTo>
                  <a:pt x="699620" y="333970"/>
                </a:lnTo>
                <a:lnTo>
                  <a:pt x="665274" y="317478"/>
                </a:lnTo>
                <a:close/>
              </a:path>
              <a:path w="1025525" h="497205">
                <a:moveTo>
                  <a:pt x="725379" y="346339"/>
                </a:moveTo>
                <a:lnTo>
                  <a:pt x="721255" y="354925"/>
                </a:lnTo>
                <a:lnTo>
                  <a:pt x="755601" y="371417"/>
                </a:lnTo>
                <a:lnTo>
                  <a:pt x="759724" y="362831"/>
                </a:lnTo>
                <a:lnTo>
                  <a:pt x="725379" y="346339"/>
                </a:lnTo>
                <a:close/>
              </a:path>
              <a:path w="1025525" h="497205">
                <a:moveTo>
                  <a:pt x="785483" y="375201"/>
                </a:moveTo>
                <a:lnTo>
                  <a:pt x="781359" y="383787"/>
                </a:lnTo>
                <a:lnTo>
                  <a:pt x="815705" y="400279"/>
                </a:lnTo>
                <a:lnTo>
                  <a:pt x="819829" y="391693"/>
                </a:lnTo>
                <a:lnTo>
                  <a:pt x="785483" y="375201"/>
                </a:lnTo>
                <a:close/>
              </a:path>
              <a:path w="1025525" h="497205">
                <a:moveTo>
                  <a:pt x="845587" y="404063"/>
                </a:moveTo>
                <a:lnTo>
                  <a:pt x="841465" y="412649"/>
                </a:lnTo>
                <a:lnTo>
                  <a:pt x="875811" y="429141"/>
                </a:lnTo>
                <a:lnTo>
                  <a:pt x="879933" y="420555"/>
                </a:lnTo>
                <a:lnTo>
                  <a:pt x="845587" y="404063"/>
                </a:lnTo>
                <a:close/>
              </a:path>
              <a:path w="1025525" h="497205">
                <a:moveTo>
                  <a:pt x="972828" y="428180"/>
                </a:moveTo>
                <a:lnTo>
                  <a:pt x="939844" y="496872"/>
                </a:lnTo>
                <a:lnTo>
                  <a:pt x="1025028" y="495510"/>
                </a:lnTo>
                <a:lnTo>
                  <a:pt x="1007046" y="472316"/>
                </a:lnTo>
                <a:lnTo>
                  <a:pt x="965723" y="472316"/>
                </a:lnTo>
                <a:lnTo>
                  <a:pt x="961674" y="470372"/>
                </a:lnTo>
                <a:lnTo>
                  <a:pt x="965796" y="461785"/>
                </a:lnTo>
                <a:lnTo>
                  <a:pt x="998882" y="461785"/>
                </a:lnTo>
                <a:lnTo>
                  <a:pt x="972828" y="428180"/>
                </a:lnTo>
                <a:close/>
              </a:path>
              <a:path w="1025525" h="497205">
                <a:moveTo>
                  <a:pt x="965796" y="461785"/>
                </a:moveTo>
                <a:lnTo>
                  <a:pt x="961674" y="470372"/>
                </a:lnTo>
                <a:lnTo>
                  <a:pt x="965723" y="472316"/>
                </a:lnTo>
                <a:lnTo>
                  <a:pt x="969846" y="463730"/>
                </a:lnTo>
                <a:lnTo>
                  <a:pt x="965796" y="461785"/>
                </a:lnTo>
                <a:close/>
              </a:path>
              <a:path w="1025525" h="497205">
                <a:moveTo>
                  <a:pt x="998882" y="461785"/>
                </a:moveTo>
                <a:lnTo>
                  <a:pt x="965796" y="461785"/>
                </a:lnTo>
                <a:lnTo>
                  <a:pt x="969846" y="463730"/>
                </a:lnTo>
                <a:lnTo>
                  <a:pt x="965723" y="472316"/>
                </a:lnTo>
                <a:lnTo>
                  <a:pt x="1007046" y="472316"/>
                </a:lnTo>
                <a:lnTo>
                  <a:pt x="998882" y="461785"/>
                </a:lnTo>
                <a:close/>
              </a:path>
              <a:path w="1025525" h="497205">
                <a:moveTo>
                  <a:pt x="905692" y="432923"/>
                </a:moveTo>
                <a:lnTo>
                  <a:pt x="901569" y="441510"/>
                </a:lnTo>
                <a:lnTo>
                  <a:pt x="935915" y="458002"/>
                </a:lnTo>
                <a:lnTo>
                  <a:pt x="940038" y="449416"/>
                </a:lnTo>
                <a:lnTo>
                  <a:pt x="905692" y="43292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537363" y="2171575"/>
            <a:ext cx="380365" cy="581025"/>
          </a:xfrm>
          <a:custGeom>
            <a:avLst/>
            <a:gdLst/>
            <a:ahLst/>
            <a:cxnLst/>
            <a:rect l="l" t="t" r="r" b="b"/>
            <a:pathLst>
              <a:path w="380365" h="581025">
                <a:moveTo>
                  <a:pt x="10284" y="485520"/>
                </a:moveTo>
                <a:lnTo>
                  <a:pt x="0" y="580811"/>
                </a:lnTo>
                <a:lnTo>
                  <a:pt x="82402" y="531864"/>
                </a:lnTo>
                <a:lnTo>
                  <a:pt x="77068" y="528436"/>
                </a:lnTo>
                <a:lnTo>
                  <a:pt x="50638" y="528436"/>
                </a:lnTo>
                <a:lnTo>
                  <a:pt x="26600" y="512988"/>
                </a:lnTo>
                <a:lnTo>
                  <a:pt x="34323" y="500968"/>
                </a:lnTo>
                <a:lnTo>
                  <a:pt x="10284" y="485520"/>
                </a:lnTo>
                <a:close/>
              </a:path>
              <a:path w="380365" h="581025">
                <a:moveTo>
                  <a:pt x="34323" y="500968"/>
                </a:moveTo>
                <a:lnTo>
                  <a:pt x="26600" y="512988"/>
                </a:lnTo>
                <a:lnTo>
                  <a:pt x="50638" y="528436"/>
                </a:lnTo>
                <a:lnTo>
                  <a:pt x="58362" y="516416"/>
                </a:lnTo>
                <a:lnTo>
                  <a:pt x="34323" y="500968"/>
                </a:lnTo>
                <a:close/>
              </a:path>
              <a:path w="380365" h="581025">
                <a:moveTo>
                  <a:pt x="58362" y="516416"/>
                </a:moveTo>
                <a:lnTo>
                  <a:pt x="50638" y="528436"/>
                </a:lnTo>
                <a:lnTo>
                  <a:pt x="77068" y="528436"/>
                </a:lnTo>
                <a:lnTo>
                  <a:pt x="58362" y="516416"/>
                </a:lnTo>
                <a:close/>
              </a:path>
              <a:path w="380365" h="581025">
                <a:moveTo>
                  <a:pt x="356247" y="0"/>
                </a:moveTo>
                <a:lnTo>
                  <a:pt x="34323" y="500968"/>
                </a:lnTo>
                <a:lnTo>
                  <a:pt x="58362" y="516416"/>
                </a:lnTo>
                <a:lnTo>
                  <a:pt x="380287" y="15447"/>
                </a:lnTo>
                <a:lnTo>
                  <a:pt x="35624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901819" y="2176442"/>
            <a:ext cx="372110" cy="494665"/>
          </a:xfrm>
          <a:custGeom>
            <a:avLst/>
            <a:gdLst/>
            <a:ahLst/>
            <a:cxnLst/>
            <a:rect l="l" t="t" r="r" b="b"/>
            <a:pathLst>
              <a:path w="372109" h="494664">
                <a:moveTo>
                  <a:pt x="7621" y="0"/>
                </a:moveTo>
                <a:lnTo>
                  <a:pt x="0" y="5713"/>
                </a:lnTo>
                <a:lnTo>
                  <a:pt x="22854" y="36197"/>
                </a:lnTo>
                <a:lnTo>
                  <a:pt x="30476" y="30483"/>
                </a:lnTo>
                <a:lnTo>
                  <a:pt x="7621" y="0"/>
                </a:lnTo>
                <a:close/>
              </a:path>
              <a:path w="372109" h="494664">
                <a:moveTo>
                  <a:pt x="47616" y="53347"/>
                </a:moveTo>
                <a:lnTo>
                  <a:pt x="39994" y="59061"/>
                </a:lnTo>
                <a:lnTo>
                  <a:pt x="62849" y="89545"/>
                </a:lnTo>
                <a:lnTo>
                  <a:pt x="70471" y="83831"/>
                </a:lnTo>
                <a:lnTo>
                  <a:pt x="47616" y="53347"/>
                </a:lnTo>
                <a:close/>
              </a:path>
              <a:path w="372109" h="494664">
                <a:moveTo>
                  <a:pt x="87610" y="106695"/>
                </a:moveTo>
                <a:lnTo>
                  <a:pt x="79989" y="112408"/>
                </a:lnTo>
                <a:lnTo>
                  <a:pt x="102844" y="142892"/>
                </a:lnTo>
                <a:lnTo>
                  <a:pt x="110465" y="137179"/>
                </a:lnTo>
                <a:lnTo>
                  <a:pt x="87610" y="106695"/>
                </a:lnTo>
                <a:close/>
              </a:path>
              <a:path w="372109" h="494664">
                <a:moveTo>
                  <a:pt x="127605" y="160042"/>
                </a:moveTo>
                <a:lnTo>
                  <a:pt x="119984" y="165756"/>
                </a:lnTo>
                <a:lnTo>
                  <a:pt x="142839" y="196240"/>
                </a:lnTo>
                <a:lnTo>
                  <a:pt x="150460" y="190526"/>
                </a:lnTo>
                <a:lnTo>
                  <a:pt x="127605" y="160042"/>
                </a:lnTo>
                <a:close/>
              </a:path>
              <a:path w="372109" h="494664">
                <a:moveTo>
                  <a:pt x="167600" y="213390"/>
                </a:moveTo>
                <a:lnTo>
                  <a:pt x="159979" y="219104"/>
                </a:lnTo>
                <a:lnTo>
                  <a:pt x="182834" y="249588"/>
                </a:lnTo>
                <a:lnTo>
                  <a:pt x="190455" y="243874"/>
                </a:lnTo>
                <a:lnTo>
                  <a:pt x="167600" y="213390"/>
                </a:lnTo>
                <a:close/>
              </a:path>
              <a:path w="372109" h="494664">
                <a:moveTo>
                  <a:pt x="207595" y="266738"/>
                </a:moveTo>
                <a:lnTo>
                  <a:pt x="199975" y="272451"/>
                </a:lnTo>
                <a:lnTo>
                  <a:pt x="222829" y="302935"/>
                </a:lnTo>
                <a:lnTo>
                  <a:pt x="230450" y="297221"/>
                </a:lnTo>
                <a:lnTo>
                  <a:pt x="207595" y="266738"/>
                </a:lnTo>
                <a:close/>
              </a:path>
              <a:path w="372109" h="494664">
                <a:moveTo>
                  <a:pt x="247590" y="320085"/>
                </a:moveTo>
                <a:lnTo>
                  <a:pt x="239970" y="325799"/>
                </a:lnTo>
                <a:lnTo>
                  <a:pt x="262823" y="356283"/>
                </a:lnTo>
                <a:lnTo>
                  <a:pt x="270445" y="350569"/>
                </a:lnTo>
                <a:lnTo>
                  <a:pt x="247590" y="320085"/>
                </a:lnTo>
                <a:close/>
              </a:path>
              <a:path w="372109" h="494664">
                <a:moveTo>
                  <a:pt x="287585" y="373433"/>
                </a:moveTo>
                <a:lnTo>
                  <a:pt x="279965" y="379147"/>
                </a:lnTo>
                <a:lnTo>
                  <a:pt x="302818" y="409630"/>
                </a:lnTo>
                <a:lnTo>
                  <a:pt x="310440" y="403917"/>
                </a:lnTo>
                <a:lnTo>
                  <a:pt x="287585" y="373433"/>
                </a:lnTo>
                <a:close/>
              </a:path>
              <a:path w="372109" h="494664">
                <a:moveTo>
                  <a:pt x="322560" y="435962"/>
                </a:moveTo>
                <a:lnTo>
                  <a:pt x="295885" y="455960"/>
                </a:lnTo>
                <a:lnTo>
                  <a:pt x="372079" y="494074"/>
                </a:lnTo>
                <a:lnTo>
                  <a:pt x="363370" y="446124"/>
                </a:lnTo>
                <a:lnTo>
                  <a:pt x="330178" y="446124"/>
                </a:lnTo>
                <a:lnTo>
                  <a:pt x="322560" y="435962"/>
                </a:lnTo>
                <a:close/>
              </a:path>
              <a:path w="372109" h="494664">
                <a:moveTo>
                  <a:pt x="330180" y="430249"/>
                </a:moveTo>
                <a:lnTo>
                  <a:pt x="322560" y="435962"/>
                </a:lnTo>
                <a:lnTo>
                  <a:pt x="330178" y="446124"/>
                </a:lnTo>
                <a:lnTo>
                  <a:pt x="337799" y="440410"/>
                </a:lnTo>
                <a:lnTo>
                  <a:pt x="330180" y="430249"/>
                </a:lnTo>
                <a:close/>
              </a:path>
              <a:path w="372109" h="494664">
                <a:moveTo>
                  <a:pt x="356854" y="410251"/>
                </a:moveTo>
                <a:lnTo>
                  <a:pt x="330180" y="430249"/>
                </a:lnTo>
                <a:lnTo>
                  <a:pt x="337799" y="440410"/>
                </a:lnTo>
                <a:lnTo>
                  <a:pt x="330178" y="446124"/>
                </a:lnTo>
                <a:lnTo>
                  <a:pt x="363370" y="446124"/>
                </a:lnTo>
                <a:lnTo>
                  <a:pt x="356854" y="410251"/>
                </a:lnTo>
                <a:close/>
              </a:path>
              <a:path w="372109" h="494664">
                <a:moveTo>
                  <a:pt x="327579" y="426780"/>
                </a:moveTo>
                <a:lnTo>
                  <a:pt x="319959" y="432494"/>
                </a:lnTo>
                <a:lnTo>
                  <a:pt x="322560" y="435962"/>
                </a:lnTo>
                <a:lnTo>
                  <a:pt x="330180" y="430249"/>
                </a:lnTo>
                <a:lnTo>
                  <a:pt x="327579" y="4267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0455395" y="2752387"/>
            <a:ext cx="205104" cy="205104"/>
          </a:xfrm>
          <a:custGeom>
            <a:avLst/>
            <a:gdLst/>
            <a:ahLst/>
            <a:cxnLst/>
            <a:rect l="l" t="t" r="r" b="b"/>
            <a:pathLst>
              <a:path w="205104" h="205105">
                <a:moveTo>
                  <a:pt x="102393" y="0"/>
                </a:moveTo>
                <a:lnTo>
                  <a:pt x="62537" y="8046"/>
                </a:lnTo>
                <a:lnTo>
                  <a:pt x="29990" y="29990"/>
                </a:lnTo>
                <a:lnTo>
                  <a:pt x="8046" y="62537"/>
                </a:lnTo>
                <a:lnTo>
                  <a:pt x="0" y="102393"/>
                </a:lnTo>
                <a:lnTo>
                  <a:pt x="8046" y="142250"/>
                </a:lnTo>
                <a:lnTo>
                  <a:pt x="29990" y="174797"/>
                </a:lnTo>
                <a:lnTo>
                  <a:pt x="62537" y="196740"/>
                </a:lnTo>
                <a:lnTo>
                  <a:pt x="102393" y="204787"/>
                </a:lnTo>
                <a:lnTo>
                  <a:pt x="142250" y="196740"/>
                </a:lnTo>
                <a:lnTo>
                  <a:pt x="174797" y="174797"/>
                </a:lnTo>
                <a:lnTo>
                  <a:pt x="196741" y="142250"/>
                </a:lnTo>
                <a:lnTo>
                  <a:pt x="204788" y="102393"/>
                </a:lnTo>
                <a:lnTo>
                  <a:pt x="196741" y="62537"/>
                </a:lnTo>
                <a:lnTo>
                  <a:pt x="174797" y="29990"/>
                </a:lnTo>
                <a:lnTo>
                  <a:pt x="142250" y="8046"/>
                </a:lnTo>
                <a:lnTo>
                  <a:pt x="102393" y="0"/>
                </a:lnTo>
                <a:close/>
              </a:path>
            </a:pathLst>
          </a:custGeom>
          <a:solidFill>
            <a:srgbClr val="008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455395" y="2752387"/>
            <a:ext cx="205104" cy="205104"/>
          </a:xfrm>
          <a:custGeom>
            <a:avLst/>
            <a:gdLst/>
            <a:ahLst/>
            <a:cxnLst/>
            <a:rect l="l" t="t" r="r" b="b"/>
            <a:pathLst>
              <a:path w="205104" h="205105">
                <a:moveTo>
                  <a:pt x="0" y="102394"/>
                </a:moveTo>
                <a:lnTo>
                  <a:pt x="8046" y="62537"/>
                </a:lnTo>
                <a:lnTo>
                  <a:pt x="29990" y="29990"/>
                </a:lnTo>
                <a:lnTo>
                  <a:pt x="62537" y="8046"/>
                </a:lnTo>
                <a:lnTo>
                  <a:pt x="102394" y="0"/>
                </a:lnTo>
                <a:lnTo>
                  <a:pt x="142250" y="8046"/>
                </a:lnTo>
                <a:lnTo>
                  <a:pt x="174797" y="29990"/>
                </a:lnTo>
                <a:lnTo>
                  <a:pt x="196741" y="62537"/>
                </a:lnTo>
                <a:lnTo>
                  <a:pt x="204788" y="102394"/>
                </a:lnTo>
                <a:lnTo>
                  <a:pt x="196741" y="142250"/>
                </a:lnTo>
                <a:lnTo>
                  <a:pt x="174797" y="174797"/>
                </a:lnTo>
                <a:lnTo>
                  <a:pt x="142250" y="196741"/>
                </a:lnTo>
                <a:lnTo>
                  <a:pt x="102394" y="204788"/>
                </a:lnTo>
                <a:lnTo>
                  <a:pt x="62537" y="196741"/>
                </a:lnTo>
                <a:lnTo>
                  <a:pt x="29990" y="174797"/>
                </a:lnTo>
                <a:lnTo>
                  <a:pt x="8046" y="142250"/>
                </a:lnTo>
                <a:lnTo>
                  <a:pt x="0" y="102394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718795" y="2953355"/>
            <a:ext cx="825500" cy="616585"/>
          </a:xfrm>
          <a:custGeom>
            <a:avLst/>
            <a:gdLst/>
            <a:ahLst/>
            <a:cxnLst/>
            <a:rect l="l" t="t" r="r" b="b"/>
            <a:pathLst>
              <a:path w="825500" h="616585">
                <a:moveTo>
                  <a:pt x="819199" y="0"/>
                </a:moveTo>
                <a:lnTo>
                  <a:pt x="788652" y="22769"/>
                </a:lnTo>
                <a:lnTo>
                  <a:pt x="794344" y="30406"/>
                </a:lnTo>
                <a:lnTo>
                  <a:pt x="824891" y="7636"/>
                </a:lnTo>
                <a:lnTo>
                  <a:pt x="819199" y="0"/>
                </a:lnTo>
                <a:close/>
              </a:path>
              <a:path w="825500" h="616585">
                <a:moveTo>
                  <a:pt x="765741" y="39847"/>
                </a:moveTo>
                <a:lnTo>
                  <a:pt x="735195" y="62618"/>
                </a:lnTo>
                <a:lnTo>
                  <a:pt x="740887" y="70255"/>
                </a:lnTo>
                <a:lnTo>
                  <a:pt x="771434" y="47485"/>
                </a:lnTo>
                <a:lnTo>
                  <a:pt x="765741" y="39847"/>
                </a:lnTo>
                <a:close/>
              </a:path>
              <a:path w="825500" h="616585">
                <a:moveTo>
                  <a:pt x="712284" y="79696"/>
                </a:moveTo>
                <a:lnTo>
                  <a:pt x="681738" y="102467"/>
                </a:lnTo>
                <a:lnTo>
                  <a:pt x="687430" y="110103"/>
                </a:lnTo>
                <a:lnTo>
                  <a:pt x="717977" y="87332"/>
                </a:lnTo>
                <a:lnTo>
                  <a:pt x="712284" y="79696"/>
                </a:lnTo>
                <a:close/>
              </a:path>
              <a:path w="825500" h="616585">
                <a:moveTo>
                  <a:pt x="658827" y="119545"/>
                </a:moveTo>
                <a:lnTo>
                  <a:pt x="628280" y="142314"/>
                </a:lnTo>
                <a:lnTo>
                  <a:pt x="633973" y="149952"/>
                </a:lnTo>
                <a:lnTo>
                  <a:pt x="664519" y="127181"/>
                </a:lnTo>
                <a:lnTo>
                  <a:pt x="658827" y="119545"/>
                </a:lnTo>
                <a:close/>
              </a:path>
              <a:path w="825500" h="616585">
                <a:moveTo>
                  <a:pt x="605370" y="159393"/>
                </a:moveTo>
                <a:lnTo>
                  <a:pt x="574823" y="182163"/>
                </a:lnTo>
                <a:lnTo>
                  <a:pt x="580517" y="189800"/>
                </a:lnTo>
                <a:lnTo>
                  <a:pt x="611063" y="167030"/>
                </a:lnTo>
                <a:lnTo>
                  <a:pt x="605370" y="159393"/>
                </a:lnTo>
                <a:close/>
              </a:path>
              <a:path w="825500" h="616585">
                <a:moveTo>
                  <a:pt x="551914" y="199241"/>
                </a:moveTo>
                <a:lnTo>
                  <a:pt x="521366" y="222012"/>
                </a:lnTo>
                <a:lnTo>
                  <a:pt x="527058" y="229649"/>
                </a:lnTo>
                <a:lnTo>
                  <a:pt x="557606" y="206877"/>
                </a:lnTo>
                <a:lnTo>
                  <a:pt x="551914" y="199241"/>
                </a:lnTo>
                <a:close/>
              </a:path>
              <a:path w="825500" h="616585">
                <a:moveTo>
                  <a:pt x="498455" y="239090"/>
                </a:moveTo>
                <a:lnTo>
                  <a:pt x="467909" y="261860"/>
                </a:lnTo>
                <a:lnTo>
                  <a:pt x="473602" y="269497"/>
                </a:lnTo>
                <a:lnTo>
                  <a:pt x="504149" y="246726"/>
                </a:lnTo>
                <a:lnTo>
                  <a:pt x="498455" y="239090"/>
                </a:lnTo>
                <a:close/>
              </a:path>
              <a:path w="825500" h="616585">
                <a:moveTo>
                  <a:pt x="444999" y="278938"/>
                </a:moveTo>
                <a:lnTo>
                  <a:pt x="414453" y="301708"/>
                </a:lnTo>
                <a:lnTo>
                  <a:pt x="420145" y="309345"/>
                </a:lnTo>
                <a:lnTo>
                  <a:pt x="450692" y="286575"/>
                </a:lnTo>
                <a:lnTo>
                  <a:pt x="444999" y="278938"/>
                </a:lnTo>
                <a:close/>
              </a:path>
              <a:path w="825500" h="616585">
                <a:moveTo>
                  <a:pt x="391542" y="318786"/>
                </a:moveTo>
                <a:lnTo>
                  <a:pt x="360994" y="341557"/>
                </a:lnTo>
                <a:lnTo>
                  <a:pt x="366688" y="349194"/>
                </a:lnTo>
                <a:lnTo>
                  <a:pt x="397234" y="326423"/>
                </a:lnTo>
                <a:lnTo>
                  <a:pt x="391542" y="318786"/>
                </a:lnTo>
                <a:close/>
              </a:path>
              <a:path w="825500" h="616585">
                <a:moveTo>
                  <a:pt x="338085" y="358635"/>
                </a:moveTo>
                <a:lnTo>
                  <a:pt x="307538" y="381405"/>
                </a:lnTo>
                <a:lnTo>
                  <a:pt x="313231" y="389042"/>
                </a:lnTo>
                <a:lnTo>
                  <a:pt x="343777" y="366271"/>
                </a:lnTo>
                <a:lnTo>
                  <a:pt x="338085" y="358635"/>
                </a:lnTo>
                <a:close/>
              </a:path>
              <a:path w="825500" h="616585">
                <a:moveTo>
                  <a:pt x="284628" y="398484"/>
                </a:moveTo>
                <a:lnTo>
                  <a:pt x="254081" y="421253"/>
                </a:lnTo>
                <a:lnTo>
                  <a:pt x="259773" y="428890"/>
                </a:lnTo>
                <a:lnTo>
                  <a:pt x="290320" y="406120"/>
                </a:lnTo>
                <a:lnTo>
                  <a:pt x="284628" y="398484"/>
                </a:lnTo>
                <a:close/>
              </a:path>
              <a:path w="825500" h="616585">
                <a:moveTo>
                  <a:pt x="231170" y="438331"/>
                </a:moveTo>
                <a:lnTo>
                  <a:pt x="200624" y="461102"/>
                </a:lnTo>
                <a:lnTo>
                  <a:pt x="206316" y="468739"/>
                </a:lnTo>
                <a:lnTo>
                  <a:pt x="236863" y="445968"/>
                </a:lnTo>
                <a:lnTo>
                  <a:pt x="231170" y="438331"/>
                </a:lnTo>
                <a:close/>
              </a:path>
              <a:path w="825500" h="616585">
                <a:moveTo>
                  <a:pt x="177713" y="478180"/>
                </a:moveTo>
                <a:lnTo>
                  <a:pt x="147166" y="500950"/>
                </a:lnTo>
                <a:lnTo>
                  <a:pt x="152859" y="508588"/>
                </a:lnTo>
                <a:lnTo>
                  <a:pt x="183407" y="485816"/>
                </a:lnTo>
                <a:lnTo>
                  <a:pt x="177713" y="478180"/>
                </a:lnTo>
                <a:close/>
              </a:path>
              <a:path w="825500" h="616585">
                <a:moveTo>
                  <a:pt x="124256" y="518029"/>
                </a:moveTo>
                <a:lnTo>
                  <a:pt x="93709" y="540799"/>
                </a:lnTo>
                <a:lnTo>
                  <a:pt x="99402" y="548435"/>
                </a:lnTo>
                <a:lnTo>
                  <a:pt x="129948" y="525665"/>
                </a:lnTo>
                <a:lnTo>
                  <a:pt x="124256" y="518029"/>
                </a:lnTo>
                <a:close/>
              </a:path>
              <a:path w="825500" h="616585">
                <a:moveTo>
                  <a:pt x="38323" y="540505"/>
                </a:moveTo>
                <a:lnTo>
                  <a:pt x="0" y="616592"/>
                </a:lnTo>
                <a:lnTo>
                  <a:pt x="83864" y="601599"/>
                </a:lnTo>
                <a:lnTo>
                  <a:pt x="69597" y="582460"/>
                </a:lnTo>
                <a:lnTo>
                  <a:pt x="53759" y="582460"/>
                </a:lnTo>
                <a:lnTo>
                  <a:pt x="48065" y="574823"/>
                </a:lnTo>
                <a:lnTo>
                  <a:pt x="58247" y="567233"/>
                </a:lnTo>
                <a:lnTo>
                  <a:pt x="38323" y="540505"/>
                </a:lnTo>
                <a:close/>
              </a:path>
              <a:path w="825500" h="616585">
                <a:moveTo>
                  <a:pt x="58247" y="567233"/>
                </a:moveTo>
                <a:lnTo>
                  <a:pt x="48065" y="574823"/>
                </a:lnTo>
                <a:lnTo>
                  <a:pt x="53759" y="582460"/>
                </a:lnTo>
                <a:lnTo>
                  <a:pt x="63940" y="574870"/>
                </a:lnTo>
                <a:lnTo>
                  <a:pt x="58247" y="567233"/>
                </a:lnTo>
                <a:close/>
              </a:path>
              <a:path w="825500" h="616585">
                <a:moveTo>
                  <a:pt x="63940" y="574870"/>
                </a:moveTo>
                <a:lnTo>
                  <a:pt x="53759" y="582460"/>
                </a:lnTo>
                <a:lnTo>
                  <a:pt x="69597" y="582460"/>
                </a:lnTo>
                <a:lnTo>
                  <a:pt x="63940" y="574870"/>
                </a:lnTo>
                <a:close/>
              </a:path>
              <a:path w="825500" h="616585">
                <a:moveTo>
                  <a:pt x="70799" y="557876"/>
                </a:moveTo>
                <a:lnTo>
                  <a:pt x="58247" y="567233"/>
                </a:lnTo>
                <a:lnTo>
                  <a:pt x="63940" y="574870"/>
                </a:lnTo>
                <a:lnTo>
                  <a:pt x="76492" y="565514"/>
                </a:lnTo>
                <a:lnTo>
                  <a:pt x="70799" y="5578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0538069" y="2953301"/>
            <a:ext cx="859155" cy="617220"/>
          </a:xfrm>
          <a:custGeom>
            <a:avLst/>
            <a:gdLst/>
            <a:ahLst/>
            <a:cxnLst/>
            <a:rect l="l" t="t" r="r" b="b"/>
            <a:pathLst>
              <a:path w="859154" h="617220">
                <a:moveTo>
                  <a:pt x="5544" y="0"/>
                </a:moveTo>
                <a:lnTo>
                  <a:pt x="0" y="7745"/>
                </a:lnTo>
                <a:lnTo>
                  <a:pt x="30979" y="29923"/>
                </a:lnTo>
                <a:lnTo>
                  <a:pt x="36523" y="22178"/>
                </a:lnTo>
                <a:lnTo>
                  <a:pt x="5544" y="0"/>
                </a:lnTo>
                <a:close/>
              </a:path>
              <a:path w="859154" h="617220">
                <a:moveTo>
                  <a:pt x="59758" y="38812"/>
                </a:moveTo>
                <a:lnTo>
                  <a:pt x="54213" y="46556"/>
                </a:lnTo>
                <a:lnTo>
                  <a:pt x="85192" y="68736"/>
                </a:lnTo>
                <a:lnTo>
                  <a:pt x="90737" y="60990"/>
                </a:lnTo>
                <a:lnTo>
                  <a:pt x="59758" y="38812"/>
                </a:lnTo>
                <a:close/>
              </a:path>
              <a:path w="859154" h="617220">
                <a:moveTo>
                  <a:pt x="113972" y="77624"/>
                </a:moveTo>
                <a:lnTo>
                  <a:pt x="108427" y="85369"/>
                </a:lnTo>
                <a:lnTo>
                  <a:pt x="139407" y="107547"/>
                </a:lnTo>
                <a:lnTo>
                  <a:pt x="144952" y="99802"/>
                </a:lnTo>
                <a:lnTo>
                  <a:pt x="113972" y="77624"/>
                </a:lnTo>
                <a:close/>
              </a:path>
              <a:path w="859154" h="617220">
                <a:moveTo>
                  <a:pt x="168187" y="116437"/>
                </a:moveTo>
                <a:lnTo>
                  <a:pt x="162642" y="124181"/>
                </a:lnTo>
                <a:lnTo>
                  <a:pt x="193621" y="146359"/>
                </a:lnTo>
                <a:lnTo>
                  <a:pt x="199166" y="138615"/>
                </a:lnTo>
                <a:lnTo>
                  <a:pt x="168187" y="116437"/>
                </a:lnTo>
                <a:close/>
              </a:path>
              <a:path w="859154" h="617220">
                <a:moveTo>
                  <a:pt x="222401" y="155248"/>
                </a:moveTo>
                <a:lnTo>
                  <a:pt x="216856" y="162994"/>
                </a:lnTo>
                <a:lnTo>
                  <a:pt x="247835" y="185172"/>
                </a:lnTo>
                <a:lnTo>
                  <a:pt x="253380" y="177427"/>
                </a:lnTo>
                <a:lnTo>
                  <a:pt x="222401" y="155248"/>
                </a:lnTo>
                <a:close/>
              </a:path>
              <a:path w="859154" h="617220">
                <a:moveTo>
                  <a:pt x="276614" y="194061"/>
                </a:moveTo>
                <a:lnTo>
                  <a:pt x="271070" y="201805"/>
                </a:lnTo>
                <a:lnTo>
                  <a:pt x="302050" y="223984"/>
                </a:lnTo>
                <a:lnTo>
                  <a:pt x="307594" y="216239"/>
                </a:lnTo>
                <a:lnTo>
                  <a:pt x="276614" y="194061"/>
                </a:lnTo>
                <a:close/>
              </a:path>
              <a:path w="859154" h="617220">
                <a:moveTo>
                  <a:pt x="330828" y="232873"/>
                </a:moveTo>
                <a:lnTo>
                  <a:pt x="325283" y="240618"/>
                </a:lnTo>
                <a:lnTo>
                  <a:pt x="356264" y="262797"/>
                </a:lnTo>
                <a:lnTo>
                  <a:pt x="361809" y="255051"/>
                </a:lnTo>
                <a:lnTo>
                  <a:pt x="330828" y="232873"/>
                </a:lnTo>
                <a:close/>
              </a:path>
              <a:path w="859154" h="617220">
                <a:moveTo>
                  <a:pt x="385043" y="271686"/>
                </a:moveTo>
                <a:lnTo>
                  <a:pt x="379498" y="279430"/>
                </a:lnTo>
                <a:lnTo>
                  <a:pt x="410477" y="301608"/>
                </a:lnTo>
                <a:lnTo>
                  <a:pt x="416022" y="293864"/>
                </a:lnTo>
                <a:lnTo>
                  <a:pt x="385043" y="271686"/>
                </a:lnTo>
                <a:close/>
              </a:path>
              <a:path w="859154" h="617220">
                <a:moveTo>
                  <a:pt x="439257" y="310498"/>
                </a:moveTo>
                <a:lnTo>
                  <a:pt x="433712" y="318242"/>
                </a:lnTo>
                <a:lnTo>
                  <a:pt x="464691" y="340420"/>
                </a:lnTo>
                <a:lnTo>
                  <a:pt x="470236" y="332676"/>
                </a:lnTo>
                <a:lnTo>
                  <a:pt x="439257" y="310498"/>
                </a:lnTo>
                <a:close/>
              </a:path>
              <a:path w="859154" h="617220">
                <a:moveTo>
                  <a:pt x="493471" y="349309"/>
                </a:moveTo>
                <a:lnTo>
                  <a:pt x="487926" y="357055"/>
                </a:lnTo>
                <a:lnTo>
                  <a:pt x="518906" y="379233"/>
                </a:lnTo>
                <a:lnTo>
                  <a:pt x="524450" y="371488"/>
                </a:lnTo>
                <a:lnTo>
                  <a:pt x="493471" y="349309"/>
                </a:lnTo>
                <a:close/>
              </a:path>
              <a:path w="859154" h="617220">
                <a:moveTo>
                  <a:pt x="547684" y="388122"/>
                </a:moveTo>
                <a:lnTo>
                  <a:pt x="542141" y="395866"/>
                </a:lnTo>
                <a:lnTo>
                  <a:pt x="573120" y="418045"/>
                </a:lnTo>
                <a:lnTo>
                  <a:pt x="578665" y="410300"/>
                </a:lnTo>
                <a:lnTo>
                  <a:pt x="547684" y="388122"/>
                </a:lnTo>
                <a:close/>
              </a:path>
              <a:path w="859154" h="617220">
                <a:moveTo>
                  <a:pt x="601899" y="426934"/>
                </a:moveTo>
                <a:lnTo>
                  <a:pt x="596355" y="434679"/>
                </a:lnTo>
                <a:lnTo>
                  <a:pt x="627334" y="456858"/>
                </a:lnTo>
                <a:lnTo>
                  <a:pt x="632879" y="449112"/>
                </a:lnTo>
                <a:lnTo>
                  <a:pt x="601899" y="426934"/>
                </a:lnTo>
                <a:close/>
              </a:path>
              <a:path w="859154" h="617220">
                <a:moveTo>
                  <a:pt x="656113" y="465747"/>
                </a:moveTo>
                <a:lnTo>
                  <a:pt x="650568" y="473491"/>
                </a:lnTo>
                <a:lnTo>
                  <a:pt x="681548" y="495669"/>
                </a:lnTo>
                <a:lnTo>
                  <a:pt x="687092" y="487925"/>
                </a:lnTo>
                <a:lnTo>
                  <a:pt x="656113" y="465747"/>
                </a:lnTo>
                <a:close/>
              </a:path>
              <a:path w="859154" h="617220">
                <a:moveTo>
                  <a:pt x="710327" y="504559"/>
                </a:moveTo>
                <a:lnTo>
                  <a:pt x="704782" y="512304"/>
                </a:lnTo>
                <a:lnTo>
                  <a:pt x="735763" y="534482"/>
                </a:lnTo>
                <a:lnTo>
                  <a:pt x="741306" y="526737"/>
                </a:lnTo>
                <a:lnTo>
                  <a:pt x="710327" y="504559"/>
                </a:lnTo>
                <a:close/>
              </a:path>
              <a:path w="859154" h="617220">
                <a:moveTo>
                  <a:pt x="818934" y="541310"/>
                </a:moveTo>
                <a:lnTo>
                  <a:pt x="774578" y="603270"/>
                </a:lnTo>
                <a:lnTo>
                  <a:pt x="858715" y="616647"/>
                </a:lnTo>
                <a:lnTo>
                  <a:pt x="818934" y="541310"/>
                </a:lnTo>
                <a:close/>
              </a:path>
              <a:path w="859154" h="617220">
                <a:moveTo>
                  <a:pt x="764541" y="543370"/>
                </a:moveTo>
                <a:lnTo>
                  <a:pt x="758997" y="551116"/>
                </a:lnTo>
                <a:lnTo>
                  <a:pt x="789976" y="573294"/>
                </a:lnTo>
                <a:lnTo>
                  <a:pt x="795521" y="565550"/>
                </a:lnTo>
                <a:lnTo>
                  <a:pt x="764541" y="54337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0232573" y="2955033"/>
            <a:ext cx="313055" cy="615315"/>
          </a:xfrm>
          <a:custGeom>
            <a:avLst/>
            <a:gdLst/>
            <a:ahLst/>
            <a:cxnLst/>
            <a:rect l="l" t="t" r="r" b="b"/>
            <a:pathLst>
              <a:path w="313054" h="615314">
                <a:moveTo>
                  <a:pt x="304012" y="0"/>
                </a:moveTo>
                <a:lnTo>
                  <a:pt x="286890" y="34036"/>
                </a:lnTo>
                <a:lnTo>
                  <a:pt x="295399" y="38315"/>
                </a:lnTo>
                <a:lnTo>
                  <a:pt x="312521" y="4281"/>
                </a:lnTo>
                <a:lnTo>
                  <a:pt x="304012" y="0"/>
                </a:lnTo>
                <a:close/>
              </a:path>
              <a:path w="313054" h="615314">
                <a:moveTo>
                  <a:pt x="274048" y="59562"/>
                </a:moveTo>
                <a:lnTo>
                  <a:pt x="256926" y="93599"/>
                </a:lnTo>
                <a:lnTo>
                  <a:pt x="265435" y="97878"/>
                </a:lnTo>
                <a:lnTo>
                  <a:pt x="282557" y="63842"/>
                </a:lnTo>
                <a:lnTo>
                  <a:pt x="274048" y="59562"/>
                </a:lnTo>
                <a:close/>
              </a:path>
              <a:path w="313054" h="615314">
                <a:moveTo>
                  <a:pt x="244083" y="119125"/>
                </a:moveTo>
                <a:lnTo>
                  <a:pt x="226961" y="153160"/>
                </a:lnTo>
                <a:lnTo>
                  <a:pt x="235470" y="157441"/>
                </a:lnTo>
                <a:lnTo>
                  <a:pt x="252592" y="123405"/>
                </a:lnTo>
                <a:lnTo>
                  <a:pt x="244083" y="119125"/>
                </a:lnTo>
                <a:close/>
              </a:path>
              <a:path w="313054" h="615314">
                <a:moveTo>
                  <a:pt x="214120" y="178687"/>
                </a:moveTo>
                <a:lnTo>
                  <a:pt x="196998" y="212723"/>
                </a:lnTo>
                <a:lnTo>
                  <a:pt x="205506" y="217004"/>
                </a:lnTo>
                <a:lnTo>
                  <a:pt x="222629" y="182968"/>
                </a:lnTo>
                <a:lnTo>
                  <a:pt x="214120" y="178687"/>
                </a:lnTo>
                <a:close/>
              </a:path>
              <a:path w="313054" h="615314">
                <a:moveTo>
                  <a:pt x="184156" y="238250"/>
                </a:moveTo>
                <a:lnTo>
                  <a:pt x="167034" y="272286"/>
                </a:lnTo>
                <a:lnTo>
                  <a:pt x="175543" y="276566"/>
                </a:lnTo>
                <a:lnTo>
                  <a:pt x="192665" y="242531"/>
                </a:lnTo>
                <a:lnTo>
                  <a:pt x="184156" y="238250"/>
                </a:lnTo>
                <a:close/>
              </a:path>
              <a:path w="313054" h="615314">
                <a:moveTo>
                  <a:pt x="154191" y="297813"/>
                </a:moveTo>
                <a:lnTo>
                  <a:pt x="137069" y="331849"/>
                </a:lnTo>
                <a:lnTo>
                  <a:pt x="145578" y="336129"/>
                </a:lnTo>
                <a:lnTo>
                  <a:pt x="162700" y="302093"/>
                </a:lnTo>
                <a:lnTo>
                  <a:pt x="154191" y="297813"/>
                </a:lnTo>
                <a:close/>
              </a:path>
              <a:path w="313054" h="615314">
                <a:moveTo>
                  <a:pt x="124228" y="357376"/>
                </a:moveTo>
                <a:lnTo>
                  <a:pt x="107105" y="391411"/>
                </a:lnTo>
                <a:lnTo>
                  <a:pt x="115614" y="395692"/>
                </a:lnTo>
                <a:lnTo>
                  <a:pt x="132736" y="361656"/>
                </a:lnTo>
                <a:lnTo>
                  <a:pt x="124228" y="357376"/>
                </a:lnTo>
                <a:close/>
              </a:path>
              <a:path w="313054" h="615314">
                <a:moveTo>
                  <a:pt x="94264" y="416938"/>
                </a:moveTo>
                <a:lnTo>
                  <a:pt x="77142" y="450974"/>
                </a:lnTo>
                <a:lnTo>
                  <a:pt x="85651" y="455255"/>
                </a:lnTo>
                <a:lnTo>
                  <a:pt x="102773" y="421219"/>
                </a:lnTo>
                <a:lnTo>
                  <a:pt x="94264" y="416938"/>
                </a:lnTo>
                <a:close/>
              </a:path>
              <a:path w="313054" h="615314">
                <a:moveTo>
                  <a:pt x="64300" y="476501"/>
                </a:moveTo>
                <a:lnTo>
                  <a:pt x="47177" y="510537"/>
                </a:lnTo>
                <a:lnTo>
                  <a:pt x="55686" y="514817"/>
                </a:lnTo>
                <a:lnTo>
                  <a:pt x="72809" y="480782"/>
                </a:lnTo>
                <a:lnTo>
                  <a:pt x="64300" y="476501"/>
                </a:lnTo>
                <a:close/>
              </a:path>
              <a:path w="313054" h="615314">
                <a:moveTo>
                  <a:pt x="208" y="529720"/>
                </a:moveTo>
                <a:lnTo>
                  <a:pt x="0" y="614914"/>
                </a:lnTo>
                <a:lnTo>
                  <a:pt x="68280" y="563966"/>
                </a:lnTo>
                <a:lnTo>
                  <a:pt x="61050" y="560329"/>
                </a:lnTo>
                <a:lnTo>
                  <a:pt x="32791" y="560329"/>
                </a:lnTo>
                <a:lnTo>
                  <a:pt x="24282" y="556049"/>
                </a:lnTo>
                <a:lnTo>
                  <a:pt x="29989" y="544703"/>
                </a:lnTo>
                <a:lnTo>
                  <a:pt x="208" y="529720"/>
                </a:lnTo>
                <a:close/>
              </a:path>
              <a:path w="313054" h="615314">
                <a:moveTo>
                  <a:pt x="29989" y="544703"/>
                </a:moveTo>
                <a:lnTo>
                  <a:pt x="24282" y="556049"/>
                </a:lnTo>
                <a:lnTo>
                  <a:pt x="32791" y="560329"/>
                </a:lnTo>
                <a:lnTo>
                  <a:pt x="38498" y="548983"/>
                </a:lnTo>
                <a:lnTo>
                  <a:pt x="29989" y="544703"/>
                </a:lnTo>
                <a:close/>
              </a:path>
              <a:path w="313054" h="615314">
                <a:moveTo>
                  <a:pt x="38498" y="548983"/>
                </a:moveTo>
                <a:lnTo>
                  <a:pt x="32791" y="560329"/>
                </a:lnTo>
                <a:lnTo>
                  <a:pt x="61050" y="560329"/>
                </a:lnTo>
                <a:lnTo>
                  <a:pt x="38498" y="548983"/>
                </a:lnTo>
                <a:close/>
              </a:path>
              <a:path w="313054" h="615314">
                <a:moveTo>
                  <a:pt x="34335" y="536064"/>
                </a:moveTo>
                <a:lnTo>
                  <a:pt x="29989" y="544703"/>
                </a:lnTo>
                <a:lnTo>
                  <a:pt x="38498" y="548983"/>
                </a:lnTo>
                <a:lnTo>
                  <a:pt x="42844" y="540344"/>
                </a:lnTo>
                <a:lnTo>
                  <a:pt x="34335" y="53606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0527981" y="2950949"/>
            <a:ext cx="311150" cy="619125"/>
          </a:xfrm>
          <a:custGeom>
            <a:avLst/>
            <a:gdLst/>
            <a:ahLst/>
            <a:cxnLst/>
            <a:rect l="l" t="t" r="r" b="b"/>
            <a:pathLst>
              <a:path w="311150" h="619125">
                <a:moveTo>
                  <a:pt x="259263" y="548063"/>
                </a:moveTo>
                <a:lnTo>
                  <a:pt x="233544" y="560513"/>
                </a:lnTo>
                <a:lnTo>
                  <a:pt x="309473" y="618999"/>
                </a:lnTo>
                <a:lnTo>
                  <a:pt x="310219" y="560923"/>
                </a:lnTo>
                <a:lnTo>
                  <a:pt x="265488" y="560923"/>
                </a:lnTo>
                <a:lnTo>
                  <a:pt x="259263" y="548063"/>
                </a:lnTo>
                <a:close/>
              </a:path>
              <a:path w="311150" h="619125">
                <a:moveTo>
                  <a:pt x="284983" y="535613"/>
                </a:moveTo>
                <a:lnTo>
                  <a:pt x="259263" y="548063"/>
                </a:lnTo>
                <a:lnTo>
                  <a:pt x="265488" y="560923"/>
                </a:lnTo>
                <a:lnTo>
                  <a:pt x="291208" y="548473"/>
                </a:lnTo>
                <a:lnTo>
                  <a:pt x="284983" y="535613"/>
                </a:lnTo>
                <a:close/>
              </a:path>
              <a:path w="311150" h="619125">
                <a:moveTo>
                  <a:pt x="310704" y="523163"/>
                </a:moveTo>
                <a:lnTo>
                  <a:pt x="284983" y="535613"/>
                </a:lnTo>
                <a:lnTo>
                  <a:pt x="291208" y="548473"/>
                </a:lnTo>
                <a:lnTo>
                  <a:pt x="265488" y="560923"/>
                </a:lnTo>
                <a:lnTo>
                  <a:pt x="310219" y="560923"/>
                </a:lnTo>
                <a:lnTo>
                  <a:pt x="310704" y="523163"/>
                </a:lnTo>
                <a:close/>
              </a:path>
              <a:path w="311150" h="619125">
                <a:moveTo>
                  <a:pt x="25720" y="0"/>
                </a:moveTo>
                <a:lnTo>
                  <a:pt x="0" y="12449"/>
                </a:lnTo>
                <a:lnTo>
                  <a:pt x="259263" y="548063"/>
                </a:lnTo>
                <a:lnTo>
                  <a:pt x="284983" y="535613"/>
                </a:lnTo>
                <a:lnTo>
                  <a:pt x="257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10798332" y="1630679"/>
            <a:ext cx="302895" cy="3194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solidFill>
                  <a:srgbClr val="0000FF"/>
                </a:solidFill>
                <a:latin typeface="Calibri"/>
                <a:cs typeface="Calibri"/>
              </a:rPr>
              <a:t>V</a:t>
            </a:r>
            <a:r>
              <a:rPr sz="1800" baseline="-13888" dirty="0">
                <a:solidFill>
                  <a:srgbClr val="0000FF"/>
                </a:solidFill>
                <a:latin typeface="Calibri"/>
                <a:cs typeface="Calibri"/>
              </a:rPr>
              <a:t>1</a:t>
            </a:r>
            <a:r>
              <a:rPr sz="1800" dirty="0">
                <a:solidFill>
                  <a:srgbClr val="0000FF"/>
                </a:solidFill>
                <a:latin typeface="Calibri"/>
                <a:cs typeface="Calibri"/>
              </a:rPr>
              <a:t>(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1705994" y="1630679"/>
            <a:ext cx="95250" cy="3028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solidFill>
                  <a:srgbClr val="0000FF"/>
                </a:solidFill>
                <a:latin typeface="Calibri"/>
                <a:cs typeface="Calibri"/>
              </a:rPr>
              <a:t>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9587193" y="3613726"/>
            <a:ext cx="297180" cy="256540"/>
          </a:xfrm>
          <a:custGeom>
            <a:avLst/>
            <a:gdLst/>
            <a:ahLst/>
            <a:cxnLst/>
            <a:rect l="l" t="t" r="r" b="b"/>
            <a:pathLst>
              <a:path w="297179" h="256539">
                <a:moveTo>
                  <a:pt x="0" y="0"/>
                </a:moveTo>
                <a:lnTo>
                  <a:pt x="296613" y="0"/>
                </a:lnTo>
                <a:lnTo>
                  <a:pt x="296613" y="256103"/>
                </a:lnTo>
                <a:lnTo>
                  <a:pt x="0" y="256103"/>
                </a:lnTo>
                <a:lnTo>
                  <a:pt x="0" y="0"/>
                </a:lnTo>
                <a:close/>
              </a:path>
            </a:pathLst>
          </a:custGeom>
          <a:solidFill>
            <a:srgbClr val="72BFC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9587193" y="3613726"/>
            <a:ext cx="297180" cy="256540"/>
          </a:xfrm>
          <a:custGeom>
            <a:avLst/>
            <a:gdLst/>
            <a:ahLst/>
            <a:cxnLst/>
            <a:rect l="l" t="t" r="r" b="b"/>
            <a:pathLst>
              <a:path w="297179" h="256539">
                <a:moveTo>
                  <a:pt x="0" y="0"/>
                </a:moveTo>
                <a:lnTo>
                  <a:pt x="296614" y="0"/>
                </a:lnTo>
                <a:lnTo>
                  <a:pt x="296614" y="256103"/>
                </a:lnTo>
                <a:lnTo>
                  <a:pt x="0" y="256103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1E464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0709395" y="3613725"/>
            <a:ext cx="297180" cy="256540"/>
          </a:xfrm>
          <a:custGeom>
            <a:avLst/>
            <a:gdLst/>
            <a:ahLst/>
            <a:cxnLst/>
            <a:rect l="l" t="t" r="r" b="b"/>
            <a:pathLst>
              <a:path w="297179" h="256539">
                <a:moveTo>
                  <a:pt x="0" y="0"/>
                </a:moveTo>
                <a:lnTo>
                  <a:pt x="296613" y="0"/>
                </a:lnTo>
                <a:lnTo>
                  <a:pt x="296613" y="256103"/>
                </a:lnTo>
                <a:lnTo>
                  <a:pt x="0" y="256103"/>
                </a:lnTo>
                <a:lnTo>
                  <a:pt x="0" y="0"/>
                </a:lnTo>
                <a:close/>
              </a:path>
            </a:pathLst>
          </a:custGeom>
          <a:solidFill>
            <a:srgbClr val="72BFC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0709395" y="3613725"/>
            <a:ext cx="297180" cy="256540"/>
          </a:xfrm>
          <a:custGeom>
            <a:avLst/>
            <a:gdLst/>
            <a:ahLst/>
            <a:cxnLst/>
            <a:rect l="l" t="t" r="r" b="b"/>
            <a:pathLst>
              <a:path w="297179" h="256539">
                <a:moveTo>
                  <a:pt x="0" y="0"/>
                </a:moveTo>
                <a:lnTo>
                  <a:pt x="296614" y="0"/>
                </a:lnTo>
                <a:lnTo>
                  <a:pt x="296614" y="256103"/>
                </a:lnTo>
                <a:lnTo>
                  <a:pt x="0" y="256103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1E464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1273897" y="3613725"/>
            <a:ext cx="297180" cy="256540"/>
          </a:xfrm>
          <a:custGeom>
            <a:avLst/>
            <a:gdLst/>
            <a:ahLst/>
            <a:cxnLst/>
            <a:rect l="l" t="t" r="r" b="b"/>
            <a:pathLst>
              <a:path w="297179" h="256539">
                <a:moveTo>
                  <a:pt x="0" y="0"/>
                </a:moveTo>
                <a:lnTo>
                  <a:pt x="296614" y="0"/>
                </a:lnTo>
                <a:lnTo>
                  <a:pt x="296614" y="256103"/>
                </a:lnTo>
                <a:lnTo>
                  <a:pt x="0" y="256103"/>
                </a:lnTo>
                <a:lnTo>
                  <a:pt x="0" y="0"/>
                </a:lnTo>
                <a:close/>
              </a:path>
            </a:pathLst>
          </a:custGeom>
          <a:solidFill>
            <a:srgbClr val="72BFC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1273897" y="3613725"/>
            <a:ext cx="297180" cy="256540"/>
          </a:xfrm>
          <a:custGeom>
            <a:avLst/>
            <a:gdLst/>
            <a:ahLst/>
            <a:cxnLst/>
            <a:rect l="l" t="t" r="r" b="b"/>
            <a:pathLst>
              <a:path w="297179" h="256539">
                <a:moveTo>
                  <a:pt x="0" y="0"/>
                </a:moveTo>
                <a:lnTo>
                  <a:pt x="296614" y="0"/>
                </a:lnTo>
                <a:lnTo>
                  <a:pt x="296614" y="256103"/>
                </a:lnTo>
                <a:lnTo>
                  <a:pt x="0" y="256103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1E464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0782420" y="1974512"/>
            <a:ext cx="246379" cy="196850"/>
          </a:xfrm>
          <a:custGeom>
            <a:avLst/>
            <a:gdLst/>
            <a:ahLst/>
            <a:cxnLst/>
            <a:rect l="l" t="t" r="r" b="b"/>
            <a:pathLst>
              <a:path w="246379" h="196850">
                <a:moveTo>
                  <a:pt x="123032" y="0"/>
                </a:moveTo>
                <a:lnTo>
                  <a:pt x="0" y="196850"/>
                </a:lnTo>
                <a:lnTo>
                  <a:pt x="246063" y="196850"/>
                </a:lnTo>
                <a:lnTo>
                  <a:pt x="123032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0782420" y="1974512"/>
            <a:ext cx="246379" cy="196850"/>
          </a:xfrm>
          <a:custGeom>
            <a:avLst/>
            <a:gdLst/>
            <a:ahLst/>
            <a:cxnLst/>
            <a:rect l="l" t="t" r="r" b="b"/>
            <a:pathLst>
              <a:path w="246379" h="196850">
                <a:moveTo>
                  <a:pt x="0" y="196850"/>
                </a:moveTo>
                <a:lnTo>
                  <a:pt x="123031" y="0"/>
                </a:lnTo>
                <a:lnTo>
                  <a:pt x="246063" y="196850"/>
                </a:lnTo>
                <a:lnTo>
                  <a:pt x="0" y="19685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352114" y="1711203"/>
            <a:ext cx="3368040" cy="734695"/>
          </a:xfrm>
          <a:custGeom>
            <a:avLst/>
            <a:gdLst/>
            <a:ahLst/>
            <a:cxnLst/>
            <a:rect l="l" t="t" r="r" b="b"/>
            <a:pathLst>
              <a:path w="3368040" h="734694">
                <a:moveTo>
                  <a:pt x="3135766" y="74909"/>
                </a:moveTo>
                <a:lnTo>
                  <a:pt x="0" y="659243"/>
                </a:lnTo>
                <a:lnTo>
                  <a:pt x="13959" y="734153"/>
                </a:lnTo>
                <a:lnTo>
                  <a:pt x="3149726" y="149820"/>
                </a:lnTo>
                <a:lnTo>
                  <a:pt x="3135766" y="74909"/>
                </a:lnTo>
                <a:close/>
              </a:path>
              <a:path w="3368040" h="734694">
                <a:moveTo>
                  <a:pt x="3358563" y="67929"/>
                </a:moveTo>
                <a:lnTo>
                  <a:pt x="3173224" y="67929"/>
                </a:lnTo>
                <a:lnTo>
                  <a:pt x="3187183" y="142840"/>
                </a:lnTo>
                <a:lnTo>
                  <a:pt x="3149726" y="149820"/>
                </a:lnTo>
                <a:lnTo>
                  <a:pt x="3163685" y="224731"/>
                </a:lnTo>
                <a:lnTo>
                  <a:pt x="3367478" y="70487"/>
                </a:lnTo>
                <a:lnTo>
                  <a:pt x="3358563" y="67929"/>
                </a:lnTo>
                <a:close/>
              </a:path>
              <a:path w="3368040" h="734694">
                <a:moveTo>
                  <a:pt x="3173224" y="67929"/>
                </a:moveTo>
                <a:lnTo>
                  <a:pt x="3135766" y="74909"/>
                </a:lnTo>
                <a:lnTo>
                  <a:pt x="3149726" y="149820"/>
                </a:lnTo>
                <a:lnTo>
                  <a:pt x="3187183" y="142840"/>
                </a:lnTo>
                <a:lnTo>
                  <a:pt x="3173224" y="67929"/>
                </a:lnTo>
                <a:close/>
              </a:path>
              <a:path w="3368040" h="734694">
                <a:moveTo>
                  <a:pt x="3121807" y="0"/>
                </a:moveTo>
                <a:lnTo>
                  <a:pt x="3135766" y="74909"/>
                </a:lnTo>
                <a:lnTo>
                  <a:pt x="3173224" y="67929"/>
                </a:lnTo>
                <a:lnTo>
                  <a:pt x="3358563" y="67929"/>
                </a:lnTo>
                <a:lnTo>
                  <a:pt x="3121807" y="0"/>
                </a:lnTo>
                <a:close/>
              </a:path>
            </a:pathLst>
          </a:custGeom>
          <a:solidFill>
            <a:srgbClr val="FF33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9620181" y="4077208"/>
            <a:ext cx="2237740" cy="5568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2110"/>
              </a:lnSpc>
            </a:pPr>
            <a:r>
              <a:rPr sz="1800" i="1" spc="-5" dirty="0">
                <a:latin typeface="Calibri"/>
                <a:cs typeface="Calibri"/>
              </a:rPr>
              <a:t>V</a:t>
            </a:r>
            <a:r>
              <a:rPr sz="1800" i="1" spc="-7" baseline="-13888" dirty="0">
                <a:latin typeface="Calibri"/>
                <a:cs typeface="Calibri"/>
              </a:rPr>
              <a:t>1</a:t>
            </a:r>
            <a:r>
              <a:rPr sz="1800" i="1" spc="-5" dirty="0">
                <a:latin typeface="Calibri"/>
                <a:cs typeface="Calibri"/>
              </a:rPr>
              <a:t>(s) </a:t>
            </a:r>
            <a:r>
              <a:rPr sz="1800" spc="-5" dirty="0">
                <a:latin typeface="Calibri"/>
                <a:cs typeface="Calibri"/>
              </a:rPr>
              <a:t>is </a:t>
            </a:r>
            <a:r>
              <a:rPr sz="1800" spc="-10" dirty="0">
                <a:latin typeface="Calibri"/>
                <a:cs typeface="Calibri"/>
              </a:rPr>
              <a:t>value </a:t>
            </a:r>
            <a:r>
              <a:rPr sz="1800" dirty="0">
                <a:latin typeface="Calibri"/>
                <a:cs typeface="Calibri"/>
              </a:rPr>
              <a:t>of </a:t>
            </a:r>
            <a:r>
              <a:rPr sz="1800" spc="-5" dirty="0">
                <a:latin typeface="Calibri"/>
                <a:cs typeface="Calibri"/>
              </a:rPr>
              <a:t>depth-1  </a:t>
            </a:r>
            <a:r>
              <a:rPr sz="1800" spc="-10" dirty="0" err="1">
                <a:latin typeface="Calibri"/>
                <a:cs typeface="Calibri"/>
              </a:rPr>
              <a:t>expectimax</a:t>
            </a:r>
            <a:r>
              <a:rPr sz="1800" spc="-10" dirty="0">
                <a:latin typeface="Calibri"/>
                <a:cs typeface="Calibri"/>
              </a:rPr>
              <a:t> from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i="1" dirty="0">
                <a:latin typeface="Calibri"/>
                <a:cs typeface="Calibri"/>
              </a:rPr>
              <a:t>s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6216094" y="1820160"/>
            <a:ext cx="1143000" cy="1176020"/>
          </a:xfrm>
          <a:custGeom>
            <a:avLst/>
            <a:gdLst/>
            <a:ahLst/>
            <a:cxnLst/>
            <a:rect l="l" t="t" r="r" b="b"/>
            <a:pathLst>
              <a:path w="1143000" h="1176020">
                <a:moveTo>
                  <a:pt x="0" y="587741"/>
                </a:moveTo>
                <a:lnTo>
                  <a:pt x="1894" y="539537"/>
                </a:lnTo>
                <a:lnTo>
                  <a:pt x="7479" y="492406"/>
                </a:lnTo>
                <a:lnTo>
                  <a:pt x="16609" y="446500"/>
                </a:lnTo>
                <a:lnTo>
                  <a:pt x="29135" y="401969"/>
                </a:lnTo>
                <a:lnTo>
                  <a:pt x="44911" y="358965"/>
                </a:lnTo>
                <a:lnTo>
                  <a:pt x="63789" y="317640"/>
                </a:lnTo>
                <a:lnTo>
                  <a:pt x="85623" y="278144"/>
                </a:lnTo>
                <a:lnTo>
                  <a:pt x="110266" y="240628"/>
                </a:lnTo>
                <a:lnTo>
                  <a:pt x="137570" y="205245"/>
                </a:lnTo>
                <a:lnTo>
                  <a:pt x="167388" y="172145"/>
                </a:lnTo>
                <a:lnTo>
                  <a:pt x="199573" y="141479"/>
                </a:lnTo>
                <a:lnTo>
                  <a:pt x="233979" y="113400"/>
                </a:lnTo>
                <a:lnTo>
                  <a:pt x="270458" y="88057"/>
                </a:lnTo>
                <a:lnTo>
                  <a:pt x="308862" y="65602"/>
                </a:lnTo>
                <a:lnTo>
                  <a:pt x="349046" y="46187"/>
                </a:lnTo>
                <a:lnTo>
                  <a:pt x="390861" y="29963"/>
                </a:lnTo>
                <a:lnTo>
                  <a:pt x="434161" y="17081"/>
                </a:lnTo>
                <a:lnTo>
                  <a:pt x="478799" y="7692"/>
                </a:lnTo>
                <a:lnTo>
                  <a:pt x="524628" y="1948"/>
                </a:lnTo>
                <a:lnTo>
                  <a:pt x="571500" y="0"/>
                </a:lnTo>
                <a:lnTo>
                  <a:pt x="618371" y="1948"/>
                </a:lnTo>
                <a:lnTo>
                  <a:pt x="664200" y="7692"/>
                </a:lnTo>
                <a:lnTo>
                  <a:pt x="708838" y="17081"/>
                </a:lnTo>
                <a:lnTo>
                  <a:pt x="752138" y="29963"/>
                </a:lnTo>
                <a:lnTo>
                  <a:pt x="793953" y="46187"/>
                </a:lnTo>
                <a:lnTo>
                  <a:pt x="834137" y="65602"/>
                </a:lnTo>
                <a:lnTo>
                  <a:pt x="872541" y="88057"/>
                </a:lnTo>
                <a:lnTo>
                  <a:pt x="909020" y="113400"/>
                </a:lnTo>
                <a:lnTo>
                  <a:pt x="943426" y="141479"/>
                </a:lnTo>
                <a:lnTo>
                  <a:pt x="975611" y="172145"/>
                </a:lnTo>
                <a:lnTo>
                  <a:pt x="1005429" y="205245"/>
                </a:lnTo>
                <a:lnTo>
                  <a:pt x="1032733" y="240628"/>
                </a:lnTo>
                <a:lnTo>
                  <a:pt x="1057376" y="278144"/>
                </a:lnTo>
                <a:lnTo>
                  <a:pt x="1079210" y="317640"/>
                </a:lnTo>
                <a:lnTo>
                  <a:pt x="1098088" y="358965"/>
                </a:lnTo>
                <a:lnTo>
                  <a:pt x="1113864" y="401969"/>
                </a:lnTo>
                <a:lnTo>
                  <a:pt x="1126390" y="446500"/>
                </a:lnTo>
                <a:lnTo>
                  <a:pt x="1135520" y="492406"/>
                </a:lnTo>
                <a:lnTo>
                  <a:pt x="1141105" y="539537"/>
                </a:lnTo>
                <a:lnTo>
                  <a:pt x="1143000" y="587741"/>
                </a:lnTo>
                <a:lnTo>
                  <a:pt x="1141105" y="635945"/>
                </a:lnTo>
                <a:lnTo>
                  <a:pt x="1135520" y="683076"/>
                </a:lnTo>
                <a:lnTo>
                  <a:pt x="1126390" y="728982"/>
                </a:lnTo>
                <a:lnTo>
                  <a:pt x="1113864" y="773513"/>
                </a:lnTo>
                <a:lnTo>
                  <a:pt x="1098088" y="816517"/>
                </a:lnTo>
                <a:lnTo>
                  <a:pt x="1079210" y="857842"/>
                </a:lnTo>
                <a:lnTo>
                  <a:pt x="1057376" y="897338"/>
                </a:lnTo>
                <a:lnTo>
                  <a:pt x="1032733" y="934854"/>
                </a:lnTo>
                <a:lnTo>
                  <a:pt x="1005429" y="970237"/>
                </a:lnTo>
                <a:lnTo>
                  <a:pt x="975611" y="1003337"/>
                </a:lnTo>
                <a:lnTo>
                  <a:pt x="943426" y="1034003"/>
                </a:lnTo>
                <a:lnTo>
                  <a:pt x="909020" y="1062083"/>
                </a:lnTo>
                <a:lnTo>
                  <a:pt x="872541" y="1087425"/>
                </a:lnTo>
                <a:lnTo>
                  <a:pt x="834137" y="1109880"/>
                </a:lnTo>
                <a:lnTo>
                  <a:pt x="793953" y="1129295"/>
                </a:lnTo>
                <a:lnTo>
                  <a:pt x="752138" y="1145519"/>
                </a:lnTo>
                <a:lnTo>
                  <a:pt x="708838" y="1158401"/>
                </a:lnTo>
                <a:lnTo>
                  <a:pt x="664200" y="1167790"/>
                </a:lnTo>
                <a:lnTo>
                  <a:pt x="618371" y="1173534"/>
                </a:lnTo>
                <a:lnTo>
                  <a:pt x="571500" y="1175483"/>
                </a:lnTo>
                <a:lnTo>
                  <a:pt x="524628" y="1173534"/>
                </a:lnTo>
                <a:lnTo>
                  <a:pt x="478799" y="1167790"/>
                </a:lnTo>
                <a:lnTo>
                  <a:pt x="434161" y="1158401"/>
                </a:lnTo>
                <a:lnTo>
                  <a:pt x="390861" y="1145519"/>
                </a:lnTo>
                <a:lnTo>
                  <a:pt x="349046" y="1129295"/>
                </a:lnTo>
                <a:lnTo>
                  <a:pt x="308862" y="1109880"/>
                </a:lnTo>
                <a:lnTo>
                  <a:pt x="270458" y="1087425"/>
                </a:lnTo>
                <a:lnTo>
                  <a:pt x="233979" y="1062083"/>
                </a:lnTo>
                <a:lnTo>
                  <a:pt x="199573" y="1034003"/>
                </a:lnTo>
                <a:lnTo>
                  <a:pt x="167388" y="1003337"/>
                </a:lnTo>
                <a:lnTo>
                  <a:pt x="137570" y="970237"/>
                </a:lnTo>
                <a:lnTo>
                  <a:pt x="110266" y="934854"/>
                </a:lnTo>
                <a:lnTo>
                  <a:pt x="85623" y="897338"/>
                </a:lnTo>
                <a:lnTo>
                  <a:pt x="63789" y="857842"/>
                </a:lnTo>
                <a:lnTo>
                  <a:pt x="44911" y="816517"/>
                </a:lnTo>
                <a:lnTo>
                  <a:pt x="29135" y="773513"/>
                </a:lnTo>
                <a:lnTo>
                  <a:pt x="16609" y="728982"/>
                </a:lnTo>
                <a:lnTo>
                  <a:pt x="7479" y="683076"/>
                </a:lnTo>
                <a:lnTo>
                  <a:pt x="1894" y="635945"/>
                </a:lnTo>
                <a:lnTo>
                  <a:pt x="0" y="587741"/>
                </a:lnTo>
                <a:close/>
              </a:path>
            </a:pathLst>
          </a:custGeom>
          <a:ln w="762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4E9FDF6-B0D4-058E-38FE-8E60D55D16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26431"/>
            <a:ext cx="9296400" cy="668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88976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676106" y="172719"/>
            <a:ext cx="841375" cy="7219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400" spc="-5" dirty="0">
                <a:latin typeface="Calibri"/>
                <a:cs typeface="Calibri"/>
              </a:rPr>
              <a:t>k=2</a:t>
            </a:r>
            <a:endParaRPr sz="44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992399" y="1143000"/>
            <a:ext cx="6207201" cy="5714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782420" y="1974512"/>
            <a:ext cx="246379" cy="196850"/>
          </a:xfrm>
          <a:custGeom>
            <a:avLst/>
            <a:gdLst/>
            <a:ahLst/>
            <a:cxnLst/>
            <a:rect l="l" t="t" r="r" b="b"/>
            <a:pathLst>
              <a:path w="246379" h="196850">
                <a:moveTo>
                  <a:pt x="123032" y="0"/>
                </a:moveTo>
                <a:lnTo>
                  <a:pt x="0" y="196850"/>
                </a:lnTo>
                <a:lnTo>
                  <a:pt x="246063" y="196850"/>
                </a:lnTo>
                <a:lnTo>
                  <a:pt x="123032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782420" y="1974512"/>
            <a:ext cx="246379" cy="196850"/>
          </a:xfrm>
          <a:custGeom>
            <a:avLst/>
            <a:gdLst/>
            <a:ahLst/>
            <a:cxnLst/>
            <a:rect l="l" t="t" r="r" b="b"/>
            <a:pathLst>
              <a:path w="246379" h="196850">
                <a:moveTo>
                  <a:pt x="0" y="196850"/>
                </a:moveTo>
                <a:lnTo>
                  <a:pt x="123031" y="0"/>
                </a:lnTo>
                <a:lnTo>
                  <a:pt x="246063" y="196850"/>
                </a:lnTo>
                <a:lnTo>
                  <a:pt x="0" y="19685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923583" y="2175186"/>
            <a:ext cx="984885" cy="577215"/>
          </a:xfrm>
          <a:custGeom>
            <a:avLst/>
            <a:gdLst/>
            <a:ahLst/>
            <a:cxnLst/>
            <a:rect l="l" t="t" r="r" b="b"/>
            <a:pathLst>
              <a:path w="984884" h="577214">
                <a:moveTo>
                  <a:pt x="979647" y="0"/>
                </a:moveTo>
                <a:lnTo>
                  <a:pt x="946740" y="19202"/>
                </a:lnTo>
                <a:lnTo>
                  <a:pt x="951541" y="27429"/>
                </a:lnTo>
                <a:lnTo>
                  <a:pt x="984448" y="8225"/>
                </a:lnTo>
                <a:lnTo>
                  <a:pt x="979647" y="0"/>
                </a:lnTo>
                <a:close/>
              </a:path>
              <a:path w="984884" h="577214">
                <a:moveTo>
                  <a:pt x="922060" y="33605"/>
                </a:moveTo>
                <a:lnTo>
                  <a:pt x="889153" y="52807"/>
                </a:lnTo>
                <a:lnTo>
                  <a:pt x="893954" y="61034"/>
                </a:lnTo>
                <a:lnTo>
                  <a:pt x="926861" y="41831"/>
                </a:lnTo>
                <a:lnTo>
                  <a:pt x="922060" y="33605"/>
                </a:lnTo>
                <a:close/>
              </a:path>
              <a:path w="984884" h="577214">
                <a:moveTo>
                  <a:pt x="864473" y="67210"/>
                </a:moveTo>
                <a:lnTo>
                  <a:pt x="831566" y="86413"/>
                </a:lnTo>
                <a:lnTo>
                  <a:pt x="836367" y="94640"/>
                </a:lnTo>
                <a:lnTo>
                  <a:pt x="869274" y="75436"/>
                </a:lnTo>
                <a:lnTo>
                  <a:pt x="864473" y="67210"/>
                </a:lnTo>
                <a:close/>
              </a:path>
              <a:path w="984884" h="577214">
                <a:moveTo>
                  <a:pt x="806886" y="100816"/>
                </a:moveTo>
                <a:lnTo>
                  <a:pt x="773979" y="120018"/>
                </a:lnTo>
                <a:lnTo>
                  <a:pt x="778781" y="128245"/>
                </a:lnTo>
                <a:lnTo>
                  <a:pt x="811687" y="109042"/>
                </a:lnTo>
                <a:lnTo>
                  <a:pt x="806886" y="100816"/>
                </a:lnTo>
                <a:close/>
              </a:path>
              <a:path w="984884" h="577214">
                <a:moveTo>
                  <a:pt x="749300" y="134421"/>
                </a:moveTo>
                <a:lnTo>
                  <a:pt x="716394" y="153624"/>
                </a:lnTo>
                <a:lnTo>
                  <a:pt x="721194" y="161851"/>
                </a:lnTo>
                <a:lnTo>
                  <a:pt x="754101" y="142647"/>
                </a:lnTo>
                <a:lnTo>
                  <a:pt x="749300" y="134421"/>
                </a:lnTo>
                <a:close/>
              </a:path>
              <a:path w="984884" h="577214">
                <a:moveTo>
                  <a:pt x="691714" y="168027"/>
                </a:moveTo>
                <a:lnTo>
                  <a:pt x="658807" y="187229"/>
                </a:lnTo>
                <a:lnTo>
                  <a:pt x="663608" y="195456"/>
                </a:lnTo>
                <a:lnTo>
                  <a:pt x="696514" y="176254"/>
                </a:lnTo>
                <a:lnTo>
                  <a:pt x="691714" y="168027"/>
                </a:lnTo>
                <a:close/>
              </a:path>
              <a:path w="984884" h="577214">
                <a:moveTo>
                  <a:pt x="634127" y="201632"/>
                </a:moveTo>
                <a:lnTo>
                  <a:pt x="601220" y="220836"/>
                </a:lnTo>
                <a:lnTo>
                  <a:pt x="606021" y="229062"/>
                </a:lnTo>
                <a:lnTo>
                  <a:pt x="638928" y="209859"/>
                </a:lnTo>
                <a:lnTo>
                  <a:pt x="634127" y="201632"/>
                </a:lnTo>
                <a:close/>
              </a:path>
              <a:path w="984884" h="577214">
                <a:moveTo>
                  <a:pt x="576540" y="235238"/>
                </a:moveTo>
                <a:lnTo>
                  <a:pt x="543633" y="254441"/>
                </a:lnTo>
                <a:lnTo>
                  <a:pt x="548434" y="262667"/>
                </a:lnTo>
                <a:lnTo>
                  <a:pt x="581341" y="243465"/>
                </a:lnTo>
                <a:lnTo>
                  <a:pt x="576540" y="235238"/>
                </a:lnTo>
                <a:close/>
              </a:path>
              <a:path w="984884" h="577214">
                <a:moveTo>
                  <a:pt x="518953" y="268843"/>
                </a:moveTo>
                <a:lnTo>
                  <a:pt x="486046" y="288047"/>
                </a:lnTo>
                <a:lnTo>
                  <a:pt x="490847" y="296273"/>
                </a:lnTo>
                <a:lnTo>
                  <a:pt x="523754" y="277070"/>
                </a:lnTo>
                <a:lnTo>
                  <a:pt x="518953" y="268843"/>
                </a:lnTo>
                <a:close/>
              </a:path>
              <a:path w="984884" h="577214">
                <a:moveTo>
                  <a:pt x="461366" y="302449"/>
                </a:moveTo>
                <a:lnTo>
                  <a:pt x="428459" y="321652"/>
                </a:lnTo>
                <a:lnTo>
                  <a:pt x="433261" y="329878"/>
                </a:lnTo>
                <a:lnTo>
                  <a:pt x="466167" y="310676"/>
                </a:lnTo>
                <a:lnTo>
                  <a:pt x="461366" y="302449"/>
                </a:lnTo>
                <a:close/>
              </a:path>
              <a:path w="984884" h="577214">
                <a:moveTo>
                  <a:pt x="403779" y="336054"/>
                </a:moveTo>
                <a:lnTo>
                  <a:pt x="370874" y="355258"/>
                </a:lnTo>
                <a:lnTo>
                  <a:pt x="375674" y="363484"/>
                </a:lnTo>
                <a:lnTo>
                  <a:pt x="408581" y="344281"/>
                </a:lnTo>
                <a:lnTo>
                  <a:pt x="403779" y="336054"/>
                </a:lnTo>
                <a:close/>
              </a:path>
              <a:path w="984884" h="577214">
                <a:moveTo>
                  <a:pt x="346194" y="369660"/>
                </a:moveTo>
                <a:lnTo>
                  <a:pt x="313287" y="388863"/>
                </a:lnTo>
                <a:lnTo>
                  <a:pt x="318088" y="397089"/>
                </a:lnTo>
                <a:lnTo>
                  <a:pt x="350994" y="377887"/>
                </a:lnTo>
                <a:lnTo>
                  <a:pt x="346194" y="369660"/>
                </a:lnTo>
                <a:close/>
              </a:path>
              <a:path w="984884" h="577214">
                <a:moveTo>
                  <a:pt x="288607" y="403265"/>
                </a:moveTo>
                <a:lnTo>
                  <a:pt x="255700" y="422469"/>
                </a:lnTo>
                <a:lnTo>
                  <a:pt x="260501" y="430696"/>
                </a:lnTo>
                <a:lnTo>
                  <a:pt x="293408" y="411492"/>
                </a:lnTo>
                <a:lnTo>
                  <a:pt x="288607" y="403265"/>
                </a:lnTo>
                <a:close/>
              </a:path>
              <a:path w="984884" h="577214">
                <a:moveTo>
                  <a:pt x="231020" y="436871"/>
                </a:moveTo>
                <a:lnTo>
                  <a:pt x="198113" y="456074"/>
                </a:lnTo>
                <a:lnTo>
                  <a:pt x="202914" y="464301"/>
                </a:lnTo>
                <a:lnTo>
                  <a:pt x="235821" y="445098"/>
                </a:lnTo>
                <a:lnTo>
                  <a:pt x="231020" y="436871"/>
                </a:lnTo>
                <a:close/>
              </a:path>
              <a:path w="984884" h="577214">
                <a:moveTo>
                  <a:pt x="173433" y="470476"/>
                </a:moveTo>
                <a:lnTo>
                  <a:pt x="140526" y="489680"/>
                </a:lnTo>
                <a:lnTo>
                  <a:pt x="145327" y="497907"/>
                </a:lnTo>
                <a:lnTo>
                  <a:pt x="178234" y="478703"/>
                </a:lnTo>
                <a:lnTo>
                  <a:pt x="173433" y="470476"/>
                </a:lnTo>
                <a:close/>
              </a:path>
              <a:path w="984884" h="577214">
                <a:moveTo>
                  <a:pt x="46610" y="505887"/>
                </a:moveTo>
                <a:lnTo>
                  <a:pt x="0" y="577201"/>
                </a:lnTo>
                <a:lnTo>
                  <a:pt x="85017" y="571700"/>
                </a:lnTo>
                <a:lnTo>
                  <a:pt x="71951" y="549310"/>
                </a:lnTo>
                <a:lnTo>
                  <a:pt x="57242" y="549310"/>
                </a:lnTo>
                <a:lnTo>
                  <a:pt x="52442" y="541083"/>
                </a:lnTo>
                <a:lnTo>
                  <a:pt x="58259" y="537688"/>
                </a:lnTo>
                <a:lnTo>
                  <a:pt x="65168" y="537688"/>
                </a:lnTo>
                <a:lnTo>
                  <a:pt x="46610" y="505887"/>
                </a:lnTo>
                <a:close/>
              </a:path>
              <a:path w="984884" h="577214">
                <a:moveTo>
                  <a:pt x="58259" y="537688"/>
                </a:moveTo>
                <a:lnTo>
                  <a:pt x="52442" y="541083"/>
                </a:lnTo>
                <a:lnTo>
                  <a:pt x="57242" y="549310"/>
                </a:lnTo>
                <a:lnTo>
                  <a:pt x="63061" y="545914"/>
                </a:lnTo>
                <a:lnTo>
                  <a:pt x="58259" y="537688"/>
                </a:lnTo>
                <a:close/>
              </a:path>
              <a:path w="984884" h="577214">
                <a:moveTo>
                  <a:pt x="65168" y="537688"/>
                </a:moveTo>
                <a:lnTo>
                  <a:pt x="58259" y="537688"/>
                </a:lnTo>
                <a:lnTo>
                  <a:pt x="63061" y="545914"/>
                </a:lnTo>
                <a:lnTo>
                  <a:pt x="57242" y="549310"/>
                </a:lnTo>
                <a:lnTo>
                  <a:pt x="71951" y="549310"/>
                </a:lnTo>
                <a:lnTo>
                  <a:pt x="65168" y="537688"/>
                </a:lnTo>
                <a:close/>
              </a:path>
              <a:path w="984884" h="577214">
                <a:moveTo>
                  <a:pt x="115846" y="504082"/>
                </a:moveTo>
                <a:lnTo>
                  <a:pt x="82939" y="523285"/>
                </a:lnTo>
                <a:lnTo>
                  <a:pt x="87741" y="531512"/>
                </a:lnTo>
                <a:lnTo>
                  <a:pt x="120647" y="512309"/>
                </a:lnTo>
                <a:lnTo>
                  <a:pt x="115846" y="50408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903568" y="2175005"/>
            <a:ext cx="1025525" cy="497205"/>
          </a:xfrm>
          <a:custGeom>
            <a:avLst/>
            <a:gdLst/>
            <a:ahLst/>
            <a:cxnLst/>
            <a:rect l="l" t="t" r="r" b="b"/>
            <a:pathLst>
              <a:path w="1025525" h="497205">
                <a:moveTo>
                  <a:pt x="4123" y="0"/>
                </a:moveTo>
                <a:lnTo>
                  <a:pt x="0" y="8586"/>
                </a:lnTo>
                <a:lnTo>
                  <a:pt x="34345" y="25078"/>
                </a:lnTo>
                <a:lnTo>
                  <a:pt x="38469" y="16492"/>
                </a:lnTo>
                <a:lnTo>
                  <a:pt x="4123" y="0"/>
                </a:lnTo>
                <a:close/>
              </a:path>
              <a:path w="1025525" h="497205">
                <a:moveTo>
                  <a:pt x="64227" y="28862"/>
                </a:moveTo>
                <a:lnTo>
                  <a:pt x="60105" y="37448"/>
                </a:lnTo>
                <a:lnTo>
                  <a:pt x="94451" y="53940"/>
                </a:lnTo>
                <a:lnTo>
                  <a:pt x="98573" y="45354"/>
                </a:lnTo>
                <a:lnTo>
                  <a:pt x="64227" y="28862"/>
                </a:lnTo>
                <a:close/>
              </a:path>
              <a:path w="1025525" h="497205">
                <a:moveTo>
                  <a:pt x="124332" y="57722"/>
                </a:moveTo>
                <a:lnTo>
                  <a:pt x="120209" y="66309"/>
                </a:lnTo>
                <a:lnTo>
                  <a:pt x="154555" y="82801"/>
                </a:lnTo>
                <a:lnTo>
                  <a:pt x="158678" y="74214"/>
                </a:lnTo>
                <a:lnTo>
                  <a:pt x="124332" y="57722"/>
                </a:lnTo>
                <a:close/>
              </a:path>
              <a:path w="1025525" h="497205">
                <a:moveTo>
                  <a:pt x="184437" y="86584"/>
                </a:moveTo>
                <a:lnTo>
                  <a:pt x="180314" y="95171"/>
                </a:lnTo>
                <a:lnTo>
                  <a:pt x="214660" y="111663"/>
                </a:lnTo>
                <a:lnTo>
                  <a:pt x="218782" y="103077"/>
                </a:lnTo>
                <a:lnTo>
                  <a:pt x="184437" y="86584"/>
                </a:lnTo>
                <a:close/>
              </a:path>
              <a:path w="1025525" h="497205">
                <a:moveTo>
                  <a:pt x="244542" y="115446"/>
                </a:moveTo>
                <a:lnTo>
                  <a:pt x="240418" y="124033"/>
                </a:lnTo>
                <a:lnTo>
                  <a:pt x="274764" y="140525"/>
                </a:lnTo>
                <a:lnTo>
                  <a:pt x="278888" y="131939"/>
                </a:lnTo>
                <a:lnTo>
                  <a:pt x="244542" y="115446"/>
                </a:lnTo>
                <a:close/>
              </a:path>
              <a:path w="1025525" h="497205">
                <a:moveTo>
                  <a:pt x="304646" y="144307"/>
                </a:moveTo>
                <a:lnTo>
                  <a:pt x="300523" y="152894"/>
                </a:lnTo>
                <a:lnTo>
                  <a:pt x="334868" y="169386"/>
                </a:lnTo>
                <a:lnTo>
                  <a:pt x="338992" y="160799"/>
                </a:lnTo>
                <a:lnTo>
                  <a:pt x="304646" y="144307"/>
                </a:lnTo>
                <a:close/>
              </a:path>
              <a:path w="1025525" h="497205">
                <a:moveTo>
                  <a:pt x="364751" y="173169"/>
                </a:moveTo>
                <a:lnTo>
                  <a:pt x="360627" y="181756"/>
                </a:lnTo>
                <a:lnTo>
                  <a:pt x="394973" y="198248"/>
                </a:lnTo>
                <a:lnTo>
                  <a:pt x="399096" y="189661"/>
                </a:lnTo>
                <a:lnTo>
                  <a:pt x="364751" y="173169"/>
                </a:lnTo>
                <a:close/>
              </a:path>
              <a:path w="1025525" h="497205">
                <a:moveTo>
                  <a:pt x="424855" y="202031"/>
                </a:moveTo>
                <a:lnTo>
                  <a:pt x="420733" y="210618"/>
                </a:lnTo>
                <a:lnTo>
                  <a:pt x="455077" y="227110"/>
                </a:lnTo>
                <a:lnTo>
                  <a:pt x="459201" y="218523"/>
                </a:lnTo>
                <a:lnTo>
                  <a:pt x="424855" y="202031"/>
                </a:lnTo>
                <a:close/>
              </a:path>
              <a:path w="1025525" h="497205">
                <a:moveTo>
                  <a:pt x="484960" y="230892"/>
                </a:moveTo>
                <a:lnTo>
                  <a:pt x="480837" y="239478"/>
                </a:lnTo>
                <a:lnTo>
                  <a:pt x="515183" y="255971"/>
                </a:lnTo>
                <a:lnTo>
                  <a:pt x="519305" y="247385"/>
                </a:lnTo>
                <a:lnTo>
                  <a:pt x="484960" y="230892"/>
                </a:lnTo>
                <a:close/>
              </a:path>
              <a:path w="1025525" h="497205">
                <a:moveTo>
                  <a:pt x="545064" y="259754"/>
                </a:moveTo>
                <a:lnTo>
                  <a:pt x="540942" y="268340"/>
                </a:lnTo>
                <a:lnTo>
                  <a:pt x="575287" y="284833"/>
                </a:lnTo>
                <a:lnTo>
                  <a:pt x="579410" y="276246"/>
                </a:lnTo>
                <a:lnTo>
                  <a:pt x="545064" y="259754"/>
                </a:lnTo>
                <a:close/>
              </a:path>
              <a:path w="1025525" h="497205">
                <a:moveTo>
                  <a:pt x="605170" y="288616"/>
                </a:moveTo>
                <a:lnTo>
                  <a:pt x="601046" y="297202"/>
                </a:lnTo>
                <a:lnTo>
                  <a:pt x="635392" y="313695"/>
                </a:lnTo>
                <a:lnTo>
                  <a:pt x="639514" y="305108"/>
                </a:lnTo>
                <a:lnTo>
                  <a:pt x="605170" y="288616"/>
                </a:lnTo>
                <a:close/>
              </a:path>
              <a:path w="1025525" h="497205">
                <a:moveTo>
                  <a:pt x="665274" y="317478"/>
                </a:moveTo>
                <a:lnTo>
                  <a:pt x="661151" y="326063"/>
                </a:lnTo>
                <a:lnTo>
                  <a:pt x="695496" y="342557"/>
                </a:lnTo>
                <a:lnTo>
                  <a:pt x="699620" y="333970"/>
                </a:lnTo>
                <a:lnTo>
                  <a:pt x="665274" y="317478"/>
                </a:lnTo>
                <a:close/>
              </a:path>
              <a:path w="1025525" h="497205">
                <a:moveTo>
                  <a:pt x="725379" y="346339"/>
                </a:moveTo>
                <a:lnTo>
                  <a:pt x="721255" y="354925"/>
                </a:lnTo>
                <a:lnTo>
                  <a:pt x="755601" y="371417"/>
                </a:lnTo>
                <a:lnTo>
                  <a:pt x="759724" y="362831"/>
                </a:lnTo>
                <a:lnTo>
                  <a:pt x="725379" y="346339"/>
                </a:lnTo>
                <a:close/>
              </a:path>
              <a:path w="1025525" h="497205">
                <a:moveTo>
                  <a:pt x="785483" y="375201"/>
                </a:moveTo>
                <a:lnTo>
                  <a:pt x="781359" y="383787"/>
                </a:lnTo>
                <a:lnTo>
                  <a:pt x="815705" y="400279"/>
                </a:lnTo>
                <a:lnTo>
                  <a:pt x="819829" y="391693"/>
                </a:lnTo>
                <a:lnTo>
                  <a:pt x="785483" y="375201"/>
                </a:lnTo>
                <a:close/>
              </a:path>
              <a:path w="1025525" h="497205">
                <a:moveTo>
                  <a:pt x="845587" y="404063"/>
                </a:moveTo>
                <a:lnTo>
                  <a:pt x="841465" y="412649"/>
                </a:lnTo>
                <a:lnTo>
                  <a:pt x="875811" y="429141"/>
                </a:lnTo>
                <a:lnTo>
                  <a:pt x="879933" y="420555"/>
                </a:lnTo>
                <a:lnTo>
                  <a:pt x="845587" y="404063"/>
                </a:lnTo>
                <a:close/>
              </a:path>
              <a:path w="1025525" h="497205">
                <a:moveTo>
                  <a:pt x="972828" y="428180"/>
                </a:moveTo>
                <a:lnTo>
                  <a:pt x="939844" y="496872"/>
                </a:lnTo>
                <a:lnTo>
                  <a:pt x="1025028" y="495510"/>
                </a:lnTo>
                <a:lnTo>
                  <a:pt x="1007046" y="472316"/>
                </a:lnTo>
                <a:lnTo>
                  <a:pt x="965723" y="472316"/>
                </a:lnTo>
                <a:lnTo>
                  <a:pt x="961674" y="470372"/>
                </a:lnTo>
                <a:lnTo>
                  <a:pt x="965796" y="461785"/>
                </a:lnTo>
                <a:lnTo>
                  <a:pt x="998882" y="461785"/>
                </a:lnTo>
                <a:lnTo>
                  <a:pt x="972828" y="428180"/>
                </a:lnTo>
                <a:close/>
              </a:path>
              <a:path w="1025525" h="497205">
                <a:moveTo>
                  <a:pt x="965796" y="461785"/>
                </a:moveTo>
                <a:lnTo>
                  <a:pt x="961674" y="470372"/>
                </a:lnTo>
                <a:lnTo>
                  <a:pt x="965723" y="472316"/>
                </a:lnTo>
                <a:lnTo>
                  <a:pt x="969846" y="463730"/>
                </a:lnTo>
                <a:lnTo>
                  <a:pt x="965796" y="461785"/>
                </a:lnTo>
                <a:close/>
              </a:path>
              <a:path w="1025525" h="497205">
                <a:moveTo>
                  <a:pt x="998882" y="461785"/>
                </a:moveTo>
                <a:lnTo>
                  <a:pt x="965796" y="461785"/>
                </a:lnTo>
                <a:lnTo>
                  <a:pt x="969846" y="463730"/>
                </a:lnTo>
                <a:lnTo>
                  <a:pt x="965723" y="472316"/>
                </a:lnTo>
                <a:lnTo>
                  <a:pt x="1007046" y="472316"/>
                </a:lnTo>
                <a:lnTo>
                  <a:pt x="998882" y="461785"/>
                </a:lnTo>
                <a:close/>
              </a:path>
              <a:path w="1025525" h="497205">
                <a:moveTo>
                  <a:pt x="905692" y="432923"/>
                </a:moveTo>
                <a:lnTo>
                  <a:pt x="901569" y="441510"/>
                </a:lnTo>
                <a:lnTo>
                  <a:pt x="935915" y="458002"/>
                </a:lnTo>
                <a:lnTo>
                  <a:pt x="940038" y="449416"/>
                </a:lnTo>
                <a:lnTo>
                  <a:pt x="905692" y="43292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537363" y="2171575"/>
            <a:ext cx="380365" cy="581025"/>
          </a:xfrm>
          <a:custGeom>
            <a:avLst/>
            <a:gdLst/>
            <a:ahLst/>
            <a:cxnLst/>
            <a:rect l="l" t="t" r="r" b="b"/>
            <a:pathLst>
              <a:path w="380365" h="581025">
                <a:moveTo>
                  <a:pt x="10284" y="485520"/>
                </a:moveTo>
                <a:lnTo>
                  <a:pt x="0" y="580811"/>
                </a:lnTo>
                <a:lnTo>
                  <a:pt x="82402" y="531864"/>
                </a:lnTo>
                <a:lnTo>
                  <a:pt x="77068" y="528436"/>
                </a:lnTo>
                <a:lnTo>
                  <a:pt x="50638" y="528436"/>
                </a:lnTo>
                <a:lnTo>
                  <a:pt x="26600" y="512988"/>
                </a:lnTo>
                <a:lnTo>
                  <a:pt x="34323" y="500968"/>
                </a:lnTo>
                <a:lnTo>
                  <a:pt x="10284" y="485520"/>
                </a:lnTo>
                <a:close/>
              </a:path>
              <a:path w="380365" h="581025">
                <a:moveTo>
                  <a:pt x="34323" y="500968"/>
                </a:moveTo>
                <a:lnTo>
                  <a:pt x="26600" y="512988"/>
                </a:lnTo>
                <a:lnTo>
                  <a:pt x="50638" y="528436"/>
                </a:lnTo>
                <a:lnTo>
                  <a:pt x="58362" y="516416"/>
                </a:lnTo>
                <a:lnTo>
                  <a:pt x="34323" y="500968"/>
                </a:lnTo>
                <a:close/>
              </a:path>
              <a:path w="380365" h="581025">
                <a:moveTo>
                  <a:pt x="58362" y="516416"/>
                </a:moveTo>
                <a:lnTo>
                  <a:pt x="50638" y="528436"/>
                </a:lnTo>
                <a:lnTo>
                  <a:pt x="77068" y="528436"/>
                </a:lnTo>
                <a:lnTo>
                  <a:pt x="58362" y="516416"/>
                </a:lnTo>
                <a:close/>
              </a:path>
              <a:path w="380365" h="581025">
                <a:moveTo>
                  <a:pt x="356247" y="0"/>
                </a:moveTo>
                <a:lnTo>
                  <a:pt x="34323" y="500968"/>
                </a:lnTo>
                <a:lnTo>
                  <a:pt x="58362" y="516416"/>
                </a:lnTo>
                <a:lnTo>
                  <a:pt x="380287" y="15447"/>
                </a:lnTo>
                <a:lnTo>
                  <a:pt x="35624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0901819" y="2176442"/>
            <a:ext cx="372110" cy="494665"/>
          </a:xfrm>
          <a:custGeom>
            <a:avLst/>
            <a:gdLst/>
            <a:ahLst/>
            <a:cxnLst/>
            <a:rect l="l" t="t" r="r" b="b"/>
            <a:pathLst>
              <a:path w="372109" h="494664">
                <a:moveTo>
                  <a:pt x="7621" y="0"/>
                </a:moveTo>
                <a:lnTo>
                  <a:pt x="0" y="5713"/>
                </a:lnTo>
                <a:lnTo>
                  <a:pt x="22854" y="36197"/>
                </a:lnTo>
                <a:lnTo>
                  <a:pt x="30476" y="30483"/>
                </a:lnTo>
                <a:lnTo>
                  <a:pt x="7621" y="0"/>
                </a:lnTo>
                <a:close/>
              </a:path>
              <a:path w="372109" h="494664">
                <a:moveTo>
                  <a:pt x="47616" y="53347"/>
                </a:moveTo>
                <a:lnTo>
                  <a:pt x="39994" y="59061"/>
                </a:lnTo>
                <a:lnTo>
                  <a:pt x="62849" y="89545"/>
                </a:lnTo>
                <a:lnTo>
                  <a:pt x="70471" y="83831"/>
                </a:lnTo>
                <a:lnTo>
                  <a:pt x="47616" y="53347"/>
                </a:lnTo>
                <a:close/>
              </a:path>
              <a:path w="372109" h="494664">
                <a:moveTo>
                  <a:pt x="87610" y="106695"/>
                </a:moveTo>
                <a:lnTo>
                  <a:pt x="79989" y="112408"/>
                </a:lnTo>
                <a:lnTo>
                  <a:pt x="102844" y="142892"/>
                </a:lnTo>
                <a:lnTo>
                  <a:pt x="110465" y="137179"/>
                </a:lnTo>
                <a:lnTo>
                  <a:pt x="87610" y="106695"/>
                </a:lnTo>
                <a:close/>
              </a:path>
              <a:path w="372109" h="494664">
                <a:moveTo>
                  <a:pt x="127605" y="160042"/>
                </a:moveTo>
                <a:lnTo>
                  <a:pt x="119984" y="165756"/>
                </a:lnTo>
                <a:lnTo>
                  <a:pt x="142839" y="196240"/>
                </a:lnTo>
                <a:lnTo>
                  <a:pt x="150460" y="190526"/>
                </a:lnTo>
                <a:lnTo>
                  <a:pt x="127605" y="160042"/>
                </a:lnTo>
                <a:close/>
              </a:path>
              <a:path w="372109" h="494664">
                <a:moveTo>
                  <a:pt x="167600" y="213390"/>
                </a:moveTo>
                <a:lnTo>
                  <a:pt x="159979" y="219104"/>
                </a:lnTo>
                <a:lnTo>
                  <a:pt x="182834" y="249588"/>
                </a:lnTo>
                <a:lnTo>
                  <a:pt x="190455" y="243874"/>
                </a:lnTo>
                <a:lnTo>
                  <a:pt x="167600" y="213390"/>
                </a:lnTo>
                <a:close/>
              </a:path>
              <a:path w="372109" h="494664">
                <a:moveTo>
                  <a:pt x="207595" y="266738"/>
                </a:moveTo>
                <a:lnTo>
                  <a:pt x="199975" y="272451"/>
                </a:lnTo>
                <a:lnTo>
                  <a:pt x="222829" y="302935"/>
                </a:lnTo>
                <a:lnTo>
                  <a:pt x="230450" y="297221"/>
                </a:lnTo>
                <a:lnTo>
                  <a:pt x="207595" y="266738"/>
                </a:lnTo>
                <a:close/>
              </a:path>
              <a:path w="372109" h="494664">
                <a:moveTo>
                  <a:pt x="247590" y="320085"/>
                </a:moveTo>
                <a:lnTo>
                  <a:pt x="239970" y="325799"/>
                </a:lnTo>
                <a:lnTo>
                  <a:pt x="262823" y="356283"/>
                </a:lnTo>
                <a:lnTo>
                  <a:pt x="270445" y="350569"/>
                </a:lnTo>
                <a:lnTo>
                  <a:pt x="247590" y="320085"/>
                </a:lnTo>
                <a:close/>
              </a:path>
              <a:path w="372109" h="494664">
                <a:moveTo>
                  <a:pt x="287585" y="373433"/>
                </a:moveTo>
                <a:lnTo>
                  <a:pt x="279965" y="379147"/>
                </a:lnTo>
                <a:lnTo>
                  <a:pt x="302818" y="409630"/>
                </a:lnTo>
                <a:lnTo>
                  <a:pt x="310440" y="403917"/>
                </a:lnTo>
                <a:lnTo>
                  <a:pt x="287585" y="373433"/>
                </a:lnTo>
                <a:close/>
              </a:path>
              <a:path w="372109" h="494664">
                <a:moveTo>
                  <a:pt x="322560" y="435962"/>
                </a:moveTo>
                <a:lnTo>
                  <a:pt x="295885" y="455960"/>
                </a:lnTo>
                <a:lnTo>
                  <a:pt x="372079" y="494074"/>
                </a:lnTo>
                <a:lnTo>
                  <a:pt x="363370" y="446124"/>
                </a:lnTo>
                <a:lnTo>
                  <a:pt x="330178" y="446124"/>
                </a:lnTo>
                <a:lnTo>
                  <a:pt x="322560" y="435962"/>
                </a:lnTo>
                <a:close/>
              </a:path>
              <a:path w="372109" h="494664">
                <a:moveTo>
                  <a:pt x="330180" y="430249"/>
                </a:moveTo>
                <a:lnTo>
                  <a:pt x="322560" y="435962"/>
                </a:lnTo>
                <a:lnTo>
                  <a:pt x="330178" y="446124"/>
                </a:lnTo>
                <a:lnTo>
                  <a:pt x="337799" y="440410"/>
                </a:lnTo>
                <a:lnTo>
                  <a:pt x="330180" y="430249"/>
                </a:lnTo>
                <a:close/>
              </a:path>
              <a:path w="372109" h="494664">
                <a:moveTo>
                  <a:pt x="356854" y="410251"/>
                </a:moveTo>
                <a:lnTo>
                  <a:pt x="330180" y="430249"/>
                </a:lnTo>
                <a:lnTo>
                  <a:pt x="337799" y="440410"/>
                </a:lnTo>
                <a:lnTo>
                  <a:pt x="330178" y="446124"/>
                </a:lnTo>
                <a:lnTo>
                  <a:pt x="363370" y="446124"/>
                </a:lnTo>
                <a:lnTo>
                  <a:pt x="356854" y="410251"/>
                </a:lnTo>
                <a:close/>
              </a:path>
              <a:path w="372109" h="494664">
                <a:moveTo>
                  <a:pt x="327579" y="426780"/>
                </a:moveTo>
                <a:lnTo>
                  <a:pt x="319959" y="432494"/>
                </a:lnTo>
                <a:lnTo>
                  <a:pt x="322560" y="435962"/>
                </a:lnTo>
                <a:lnTo>
                  <a:pt x="330180" y="430249"/>
                </a:lnTo>
                <a:lnTo>
                  <a:pt x="327579" y="4267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455395" y="2752387"/>
            <a:ext cx="205104" cy="205104"/>
          </a:xfrm>
          <a:custGeom>
            <a:avLst/>
            <a:gdLst/>
            <a:ahLst/>
            <a:cxnLst/>
            <a:rect l="l" t="t" r="r" b="b"/>
            <a:pathLst>
              <a:path w="205104" h="205105">
                <a:moveTo>
                  <a:pt x="102393" y="0"/>
                </a:moveTo>
                <a:lnTo>
                  <a:pt x="62537" y="8046"/>
                </a:lnTo>
                <a:lnTo>
                  <a:pt x="29990" y="29990"/>
                </a:lnTo>
                <a:lnTo>
                  <a:pt x="8046" y="62537"/>
                </a:lnTo>
                <a:lnTo>
                  <a:pt x="0" y="102393"/>
                </a:lnTo>
                <a:lnTo>
                  <a:pt x="8046" y="142250"/>
                </a:lnTo>
                <a:lnTo>
                  <a:pt x="29990" y="174797"/>
                </a:lnTo>
                <a:lnTo>
                  <a:pt x="62537" y="196740"/>
                </a:lnTo>
                <a:lnTo>
                  <a:pt x="102393" y="204787"/>
                </a:lnTo>
                <a:lnTo>
                  <a:pt x="142250" y="196740"/>
                </a:lnTo>
                <a:lnTo>
                  <a:pt x="174797" y="174797"/>
                </a:lnTo>
                <a:lnTo>
                  <a:pt x="196741" y="142250"/>
                </a:lnTo>
                <a:lnTo>
                  <a:pt x="204788" y="102393"/>
                </a:lnTo>
                <a:lnTo>
                  <a:pt x="196741" y="62537"/>
                </a:lnTo>
                <a:lnTo>
                  <a:pt x="174797" y="29990"/>
                </a:lnTo>
                <a:lnTo>
                  <a:pt x="142250" y="8046"/>
                </a:lnTo>
                <a:lnTo>
                  <a:pt x="102393" y="0"/>
                </a:lnTo>
                <a:close/>
              </a:path>
            </a:pathLst>
          </a:custGeom>
          <a:solidFill>
            <a:srgbClr val="008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0455395" y="2752387"/>
            <a:ext cx="205104" cy="205104"/>
          </a:xfrm>
          <a:custGeom>
            <a:avLst/>
            <a:gdLst/>
            <a:ahLst/>
            <a:cxnLst/>
            <a:rect l="l" t="t" r="r" b="b"/>
            <a:pathLst>
              <a:path w="205104" h="205105">
                <a:moveTo>
                  <a:pt x="0" y="102394"/>
                </a:moveTo>
                <a:lnTo>
                  <a:pt x="8046" y="62537"/>
                </a:lnTo>
                <a:lnTo>
                  <a:pt x="29990" y="29990"/>
                </a:lnTo>
                <a:lnTo>
                  <a:pt x="62537" y="8046"/>
                </a:lnTo>
                <a:lnTo>
                  <a:pt x="102394" y="0"/>
                </a:lnTo>
                <a:lnTo>
                  <a:pt x="142250" y="8046"/>
                </a:lnTo>
                <a:lnTo>
                  <a:pt x="174797" y="29990"/>
                </a:lnTo>
                <a:lnTo>
                  <a:pt x="196741" y="62537"/>
                </a:lnTo>
                <a:lnTo>
                  <a:pt x="204788" y="102394"/>
                </a:lnTo>
                <a:lnTo>
                  <a:pt x="196741" y="142250"/>
                </a:lnTo>
                <a:lnTo>
                  <a:pt x="174797" y="174797"/>
                </a:lnTo>
                <a:lnTo>
                  <a:pt x="142250" y="196741"/>
                </a:lnTo>
                <a:lnTo>
                  <a:pt x="102394" y="204788"/>
                </a:lnTo>
                <a:lnTo>
                  <a:pt x="62537" y="196741"/>
                </a:lnTo>
                <a:lnTo>
                  <a:pt x="29990" y="174797"/>
                </a:lnTo>
                <a:lnTo>
                  <a:pt x="8046" y="142250"/>
                </a:lnTo>
                <a:lnTo>
                  <a:pt x="0" y="102394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9718795" y="2953355"/>
            <a:ext cx="825500" cy="616585"/>
          </a:xfrm>
          <a:custGeom>
            <a:avLst/>
            <a:gdLst/>
            <a:ahLst/>
            <a:cxnLst/>
            <a:rect l="l" t="t" r="r" b="b"/>
            <a:pathLst>
              <a:path w="825500" h="616585">
                <a:moveTo>
                  <a:pt x="819199" y="0"/>
                </a:moveTo>
                <a:lnTo>
                  <a:pt x="788652" y="22769"/>
                </a:lnTo>
                <a:lnTo>
                  <a:pt x="794344" y="30406"/>
                </a:lnTo>
                <a:lnTo>
                  <a:pt x="824891" y="7636"/>
                </a:lnTo>
                <a:lnTo>
                  <a:pt x="819199" y="0"/>
                </a:lnTo>
                <a:close/>
              </a:path>
              <a:path w="825500" h="616585">
                <a:moveTo>
                  <a:pt x="765741" y="39847"/>
                </a:moveTo>
                <a:lnTo>
                  <a:pt x="735195" y="62618"/>
                </a:lnTo>
                <a:lnTo>
                  <a:pt x="740887" y="70255"/>
                </a:lnTo>
                <a:lnTo>
                  <a:pt x="771434" y="47485"/>
                </a:lnTo>
                <a:lnTo>
                  <a:pt x="765741" y="39847"/>
                </a:lnTo>
                <a:close/>
              </a:path>
              <a:path w="825500" h="616585">
                <a:moveTo>
                  <a:pt x="712284" y="79696"/>
                </a:moveTo>
                <a:lnTo>
                  <a:pt x="681738" y="102467"/>
                </a:lnTo>
                <a:lnTo>
                  <a:pt x="687430" y="110103"/>
                </a:lnTo>
                <a:lnTo>
                  <a:pt x="717977" y="87332"/>
                </a:lnTo>
                <a:lnTo>
                  <a:pt x="712284" y="79696"/>
                </a:lnTo>
                <a:close/>
              </a:path>
              <a:path w="825500" h="616585">
                <a:moveTo>
                  <a:pt x="658827" y="119545"/>
                </a:moveTo>
                <a:lnTo>
                  <a:pt x="628280" y="142314"/>
                </a:lnTo>
                <a:lnTo>
                  <a:pt x="633973" y="149952"/>
                </a:lnTo>
                <a:lnTo>
                  <a:pt x="664519" y="127181"/>
                </a:lnTo>
                <a:lnTo>
                  <a:pt x="658827" y="119545"/>
                </a:lnTo>
                <a:close/>
              </a:path>
              <a:path w="825500" h="616585">
                <a:moveTo>
                  <a:pt x="605370" y="159393"/>
                </a:moveTo>
                <a:lnTo>
                  <a:pt x="574823" y="182163"/>
                </a:lnTo>
                <a:lnTo>
                  <a:pt x="580517" y="189800"/>
                </a:lnTo>
                <a:lnTo>
                  <a:pt x="611063" y="167030"/>
                </a:lnTo>
                <a:lnTo>
                  <a:pt x="605370" y="159393"/>
                </a:lnTo>
                <a:close/>
              </a:path>
              <a:path w="825500" h="616585">
                <a:moveTo>
                  <a:pt x="551914" y="199241"/>
                </a:moveTo>
                <a:lnTo>
                  <a:pt x="521366" y="222012"/>
                </a:lnTo>
                <a:lnTo>
                  <a:pt x="527058" y="229649"/>
                </a:lnTo>
                <a:lnTo>
                  <a:pt x="557606" y="206877"/>
                </a:lnTo>
                <a:lnTo>
                  <a:pt x="551914" y="199241"/>
                </a:lnTo>
                <a:close/>
              </a:path>
              <a:path w="825500" h="616585">
                <a:moveTo>
                  <a:pt x="498455" y="239090"/>
                </a:moveTo>
                <a:lnTo>
                  <a:pt x="467909" y="261860"/>
                </a:lnTo>
                <a:lnTo>
                  <a:pt x="473602" y="269497"/>
                </a:lnTo>
                <a:lnTo>
                  <a:pt x="504149" y="246726"/>
                </a:lnTo>
                <a:lnTo>
                  <a:pt x="498455" y="239090"/>
                </a:lnTo>
                <a:close/>
              </a:path>
              <a:path w="825500" h="616585">
                <a:moveTo>
                  <a:pt x="444999" y="278938"/>
                </a:moveTo>
                <a:lnTo>
                  <a:pt x="414453" y="301708"/>
                </a:lnTo>
                <a:lnTo>
                  <a:pt x="420145" y="309345"/>
                </a:lnTo>
                <a:lnTo>
                  <a:pt x="450692" y="286575"/>
                </a:lnTo>
                <a:lnTo>
                  <a:pt x="444999" y="278938"/>
                </a:lnTo>
                <a:close/>
              </a:path>
              <a:path w="825500" h="616585">
                <a:moveTo>
                  <a:pt x="391542" y="318786"/>
                </a:moveTo>
                <a:lnTo>
                  <a:pt x="360994" y="341557"/>
                </a:lnTo>
                <a:lnTo>
                  <a:pt x="366688" y="349194"/>
                </a:lnTo>
                <a:lnTo>
                  <a:pt x="397234" y="326423"/>
                </a:lnTo>
                <a:lnTo>
                  <a:pt x="391542" y="318786"/>
                </a:lnTo>
                <a:close/>
              </a:path>
              <a:path w="825500" h="616585">
                <a:moveTo>
                  <a:pt x="338085" y="358635"/>
                </a:moveTo>
                <a:lnTo>
                  <a:pt x="307538" y="381405"/>
                </a:lnTo>
                <a:lnTo>
                  <a:pt x="313231" y="389042"/>
                </a:lnTo>
                <a:lnTo>
                  <a:pt x="343777" y="366271"/>
                </a:lnTo>
                <a:lnTo>
                  <a:pt x="338085" y="358635"/>
                </a:lnTo>
                <a:close/>
              </a:path>
              <a:path w="825500" h="616585">
                <a:moveTo>
                  <a:pt x="284628" y="398484"/>
                </a:moveTo>
                <a:lnTo>
                  <a:pt x="254081" y="421253"/>
                </a:lnTo>
                <a:lnTo>
                  <a:pt x="259773" y="428890"/>
                </a:lnTo>
                <a:lnTo>
                  <a:pt x="290320" y="406120"/>
                </a:lnTo>
                <a:lnTo>
                  <a:pt x="284628" y="398484"/>
                </a:lnTo>
                <a:close/>
              </a:path>
              <a:path w="825500" h="616585">
                <a:moveTo>
                  <a:pt x="231170" y="438331"/>
                </a:moveTo>
                <a:lnTo>
                  <a:pt x="200624" y="461102"/>
                </a:lnTo>
                <a:lnTo>
                  <a:pt x="206316" y="468739"/>
                </a:lnTo>
                <a:lnTo>
                  <a:pt x="236863" y="445968"/>
                </a:lnTo>
                <a:lnTo>
                  <a:pt x="231170" y="438331"/>
                </a:lnTo>
                <a:close/>
              </a:path>
              <a:path w="825500" h="616585">
                <a:moveTo>
                  <a:pt x="177713" y="478180"/>
                </a:moveTo>
                <a:lnTo>
                  <a:pt x="147166" y="500950"/>
                </a:lnTo>
                <a:lnTo>
                  <a:pt x="152859" y="508588"/>
                </a:lnTo>
                <a:lnTo>
                  <a:pt x="183407" y="485816"/>
                </a:lnTo>
                <a:lnTo>
                  <a:pt x="177713" y="478180"/>
                </a:lnTo>
                <a:close/>
              </a:path>
              <a:path w="825500" h="616585">
                <a:moveTo>
                  <a:pt x="124256" y="518029"/>
                </a:moveTo>
                <a:lnTo>
                  <a:pt x="93709" y="540799"/>
                </a:lnTo>
                <a:lnTo>
                  <a:pt x="99402" y="548435"/>
                </a:lnTo>
                <a:lnTo>
                  <a:pt x="129948" y="525665"/>
                </a:lnTo>
                <a:lnTo>
                  <a:pt x="124256" y="518029"/>
                </a:lnTo>
                <a:close/>
              </a:path>
              <a:path w="825500" h="616585">
                <a:moveTo>
                  <a:pt x="38323" y="540505"/>
                </a:moveTo>
                <a:lnTo>
                  <a:pt x="0" y="616592"/>
                </a:lnTo>
                <a:lnTo>
                  <a:pt x="83864" y="601599"/>
                </a:lnTo>
                <a:lnTo>
                  <a:pt x="69597" y="582460"/>
                </a:lnTo>
                <a:lnTo>
                  <a:pt x="53759" y="582460"/>
                </a:lnTo>
                <a:lnTo>
                  <a:pt x="48065" y="574823"/>
                </a:lnTo>
                <a:lnTo>
                  <a:pt x="58247" y="567233"/>
                </a:lnTo>
                <a:lnTo>
                  <a:pt x="38323" y="540505"/>
                </a:lnTo>
                <a:close/>
              </a:path>
              <a:path w="825500" h="616585">
                <a:moveTo>
                  <a:pt x="58247" y="567233"/>
                </a:moveTo>
                <a:lnTo>
                  <a:pt x="48065" y="574823"/>
                </a:lnTo>
                <a:lnTo>
                  <a:pt x="53759" y="582460"/>
                </a:lnTo>
                <a:lnTo>
                  <a:pt x="63940" y="574870"/>
                </a:lnTo>
                <a:lnTo>
                  <a:pt x="58247" y="567233"/>
                </a:lnTo>
                <a:close/>
              </a:path>
              <a:path w="825500" h="616585">
                <a:moveTo>
                  <a:pt x="63940" y="574870"/>
                </a:moveTo>
                <a:lnTo>
                  <a:pt x="53759" y="582460"/>
                </a:lnTo>
                <a:lnTo>
                  <a:pt x="69597" y="582460"/>
                </a:lnTo>
                <a:lnTo>
                  <a:pt x="63940" y="574870"/>
                </a:lnTo>
                <a:close/>
              </a:path>
              <a:path w="825500" h="616585">
                <a:moveTo>
                  <a:pt x="70799" y="557876"/>
                </a:moveTo>
                <a:lnTo>
                  <a:pt x="58247" y="567233"/>
                </a:lnTo>
                <a:lnTo>
                  <a:pt x="63940" y="574870"/>
                </a:lnTo>
                <a:lnTo>
                  <a:pt x="76492" y="565514"/>
                </a:lnTo>
                <a:lnTo>
                  <a:pt x="70799" y="5578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0538069" y="2953301"/>
            <a:ext cx="859155" cy="617220"/>
          </a:xfrm>
          <a:custGeom>
            <a:avLst/>
            <a:gdLst/>
            <a:ahLst/>
            <a:cxnLst/>
            <a:rect l="l" t="t" r="r" b="b"/>
            <a:pathLst>
              <a:path w="859154" h="617220">
                <a:moveTo>
                  <a:pt x="5544" y="0"/>
                </a:moveTo>
                <a:lnTo>
                  <a:pt x="0" y="7745"/>
                </a:lnTo>
                <a:lnTo>
                  <a:pt x="30979" y="29923"/>
                </a:lnTo>
                <a:lnTo>
                  <a:pt x="36523" y="22178"/>
                </a:lnTo>
                <a:lnTo>
                  <a:pt x="5544" y="0"/>
                </a:lnTo>
                <a:close/>
              </a:path>
              <a:path w="859154" h="617220">
                <a:moveTo>
                  <a:pt x="59758" y="38812"/>
                </a:moveTo>
                <a:lnTo>
                  <a:pt x="54213" y="46556"/>
                </a:lnTo>
                <a:lnTo>
                  <a:pt x="85192" y="68736"/>
                </a:lnTo>
                <a:lnTo>
                  <a:pt x="90737" y="60990"/>
                </a:lnTo>
                <a:lnTo>
                  <a:pt x="59758" y="38812"/>
                </a:lnTo>
                <a:close/>
              </a:path>
              <a:path w="859154" h="617220">
                <a:moveTo>
                  <a:pt x="113972" y="77624"/>
                </a:moveTo>
                <a:lnTo>
                  <a:pt x="108427" y="85369"/>
                </a:lnTo>
                <a:lnTo>
                  <a:pt x="139407" y="107547"/>
                </a:lnTo>
                <a:lnTo>
                  <a:pt x="144952" y="99802"/>
                </a:lnTo>
                <a:lnTo>
                  <a:pt x="113972" y="77624"/>
                </a:lnTo>
                <a:close/>
              </a:path>
              <a:path w="859154" h="617220">
                <a:moveTo>
                  <a:pt x="168187" y="116437"/>
                </a:moveTo>
                <a:lnTo>
                  <a:pt x="162642" y="124181"/>
                </a:lnTo>
                <a:lnTo>
                  <a:pt x="193621" y="146359"/>
                </a:lnTo>
                <a:lnTo>
                  <a:pt x="199166" y="138615"/>
                </a:lnTo>
                <a:lnTo>
                  <a:pt x="168187" y="116437"/>
                </a:lnTo>
                <a:close/>
              </a:path>
              <a:path w="859154" h="617220">
                <a:moveTo>
                  <a:pt x="222401" y="155248"/>
                </a:moveTo>
                <a:lnTo>
                  <a:pt x="216856" y="162994"/>
                </a:lnTo>
                <a:lnTo>
                  <a:pt x="247835" y="185172"/>
                </a:lnTo>
                <a:lnTo>
                  <a:pt x="253380" y="177427"/>
                </a:lnTo>
                <a:lnTo>
                  <a:pt x="222401" y="155248"/>
                </a:lnTo>
                <a:close/>
              </a:path>
              <a:path w="859154" h="617220">
                <a:moveTo>
                  <a:pt x="276614" y="194061"/>
                </a:moveTo>
                <a:lnTo>
                  <a:pt x="271070" y="201805"/>
                </a:lnTo>
                <a:lnTo>
                  <a:pt x="302050" y="223984"/>
                </a:lnTo>
                <a:lnTo>
                  <a:pt x="307594" y="216239"/>
                </a:lnTo>
                <a:lnTo>
                  <a:pt x="276614" y="194061"/>
                </a:lnTo>
                <a:close/>
              </a:path>
              <a:path w="859154" h="617220">
                <a:moveTo>
                  <a:pt x="330828" y="232873"/>
                </a:moveTo>
                <a:lnTo>
                  <a:pt x="325283" y="240618"/>
                </a:lnTo>
                <a:lnTo>
                  <a:pt x="356264" y="262797"/>
                </a:lnTo>
                <a:lnTo>
                  <a:pt x="361809" y="255051"/>
                </a:lnTo>
                <a:lnTo>
                  <a:pt x="330828" y="232873"/>
                </a:lnTo>
                <a:close/>
              </a:path>
              <a:path w="859154" h="617220">
                <a:moveTo>
                  <a:pt x="385043" y="271686"/>
                </a:moveTo>
                <a:lnTo>
                  <a:pt x="379498" y="279430"/>
                </a:lnTo>
                <a:lnTo>
                  <a:pt x="410477" y="301608"/>
                </a:lnTo>
                <a:lnTo>
                  <a:pt x="416022" y="293864"/>
                </a:lnTo>
                <a:lnTo>
                  <a:pt x="385043" y="271686"/>
                </a:lnTo>
                <a:close/>
              </a:path>
              <a:path w="859154" h="617220">
                <a:moveTo>
                  <a:pt x="439257" y="310498"/>
                </a:moveTo>
                <a:lnTo>
                  <a:pt x="433712" y="318242"/>
                </a:lnTo>
                <a:lnTo>
                  <a:pt x="464691" y="340420"/>
                </a:lnTo>
                <a:lnTo>
                  <a:pt x="470236" y="332676"/>
                </a:lnTo>
                <a:lnTo>
                  <a:pt x="439257" y="310498"/>
                </a:lnTo>
                <a:close/>
              </a:path>
              <a:path w="859154" h="617220">
                <a:moveTo>
                  <a:pt x="493471" y="349309"/>
                </a:moveTo>
                <a:lnTo>
                  <a:pt x="487926" y="357055"/>
                </a:lnTo>
                <a:lnTo>
                  <a:pt x="518906" y="379233"/>
                </a:lnTo>
                <a:lnTo>
                  <a:pt x="524450" y="371488"/>
                </a:lnTo>
                <a:lnTo>
                  <a:pt x="493471" y="349309"/>
                </a:lnTo>
                <a:close/>
              </a:path>
              <a:path w="859154" h="617220">
                <a:moveTo>
                  <a:pt x="547684" y="388122"/>
                </a:moveTo>
                <a:lnTo>
                  <a:pt x="542141" y="395866"/>
                </a:lnTo>
                <a:lnTo>
                  <a:pt x="573120" y="418045"/>
                </a:lnTo>
                <a:lnTo>
                  <a:pt x="578665" y="410300"/>
                </a:lnTo>
                <a:lnTo>
                  <a:pt x="547684" y="388122"/>
                </a:lnTo>
                <a:close/>
              </a:path>
              <a:path w="859154" h="617220">
                <a:moveTo>
                  <a:pt x="601899" y="426934"/>
                </a:moveTo>
                <a:lnTo>
                  <a:pt x="596355" y="434679"/>
                </a:lnTo>
                <a:lnTo>
                  <a:pt x="627334" y="456858"/>
                </a:lnTo>
                <a:lnTo>
                  <a:pt x="632879" y="449112"/>
                </a:lnTo>
                <a:lnTo>
                  <a:pt x="601899" y="426934"/>
                </a:lnTo>
                <a:close/>
              </a:path>
              <a:path w="859154" h="617220">
                <a:moveTo>
                  <a:pt x="656113" y="465747"/>
                </a:moveTo>
                <a:lnTo>
                  <a:pt x="650568" y="473491"/>
                </a:lnTo>
                <a:lnTo>
                  <a:pt x="681548" y="495669"/>
                </a:lnTo>
                <a:lnTo>
                  <a:pt x="687092" y="487925"/>
                </a:lnTo>
                <a:lnTo>
                  <a:pt x="656113" y="465747"/>
                </a:lnTo>
                <a:close/>
              </a:path>
              <a:path w="859154" h="617220">
                <a:moveTo>
                  <a:pt x="710327" y="504559"/>
                </a:moveTo>
                <a:lnTo>
                  <a:pt x="704782" y="512304"/>
                </a:lnTo>
                <a:lnTo>
                  <a:pt x="735763" y="534482"/>
                </a:lnTo>
                <a:lnTo>
                  <a:pt x="741306" y="526737"/>
                </a:lnTo>
                <a:lnTo>
                  <a:pt x="710327" y="504559"/>
                </a:lnTo>
                <a:close/>
              </a:path>
              <a:path w="859154" h="617220">
                <a:moveTo>
                  <a:pt x="818934" y="541310"/>
                </a:moveTo>
                <a:lnTo>
                  <a:pt x="774578" y="603270"/>
                </a:lnTo>
                <a:lnTo>
                  <a:pt x="858715" y="616647"/>
                </a:lnTo>
                <a:lnTo>
                  <a:pt x="818934" y="541310"/>
                </a:lnTo>
                <a:close/>
              </a:path>
              <a:path w="859154" h="617220">
                <a:moveTo>
                  <a:pt x="764541" y="543370"/>
                </a:moveTo>
                <a:lnTo>
                  <a:pt x="758997" y="551116"/>
                </a:lnTo>
                <a:lnTo>
                  <a:pt x="789976" y="573294"/>
                </a:lnTo>
                <a:lnTo>
                  <a:pt x="795521" y="565550"/>
                </a:lnTo>
                <a:lnTo>
                  <a:pt x="764541" y="54337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0232573" y="2955033"/>
            <a:ext cx="313055" cy="615315"/>
          </a:xfrm>
          <a:custGeom>
            <a:avLst/>
            <a:gdLst/>
            <a:ahLst/>
            <a:cxnLst/>
            <a:rect l="l" t="t" r="r" b="b"/>
            <a:pathLst>
              <a:path w="313054" h="615314">
                <a:moveTo>
                  <a:pt x="304012" y="0"/>
                </a:moveTo>
                <a:lnTo>
                  <a:pt x="286890" y="34036"/>
                </a:lnTo>
                <a:lnTo>
                  <a:pt x="295399" y="38315"/>
                </a:lnTo>
                <a:lnTo>
                  <a:pt x="312521" y="4281"/>
                </a:lnTo>
                <a:lnTo>
                  <a:pt x="304012" y="0"/>
                </a:lnTo>
                <a:close/>
              </a:path>
              <a:path w="313054" h="615314">
                <a:moveTo>
                  <a:pt x="274048" y="59562"/>
                </a:moveTo>
                <a:lnTo>
                  <a:pt x="256926" y="93599"/>
                </a:lnTo>
                <a:lnTo>
                  <a:pt x="265435" y="97878"/>
                </a:lnTo>
                <a:lnTo>
                  <a:pt x="282557" y="63842"/>
                </a:lnTo>
                <a:lnTo>
                  <a:pt x="274048" y="59562"/>
                </a:lnTo>
                <a:close/>
              </a:path>
              <a:path w="313054" h="615314">
                <a:moveTo>
                  <a:pt x="244083" y="119125"/>
                </a:moveTo>
                <a:lnTo>
                  <a:pt x="226961" y="153160"/>
                </a:lnTo>
                <a:lnTo>
                  <a:pt x="235470" y="157441"/>
                </a:lnTo>
                <a:lnTo>
                  <a:pt x="252592" y="123405"/>
                </a:lnTo>
                <a:lnTo>
                  <a:pt x="244083" y="119125"/>
                </a:lnTo>
                <a:close/>
              </a:path>
              <a:path w="313054" h="615314">
                <a:moveTo>
                  <a:pt x="214120" y="178687"/>
                </a:moveTo>
                <a:lnTo>
                  <a:pt x="196998" y="212723"/>
                </a:lnTo>
                <a:lnTo>
                  <a:pt x="205506" y="217004"/>
                </a:lnTo>
                <a:lnTo>
                  <a:pt x="222629" y="182968"/>
                </a:lnTo>
                <a:lnTo>
                  <a:pt x="214120" y="178687"/>
                </a:lnTo>
                <a:close/>
              </a:path>
              <a:path w="313054" h="615314">
                <a:moveTo>
                  <a:pt x="184156" y="238250"/>
                </a:moveTo>
                <a:lnTo>
                  <a:pt x="167034" y="272286"/>
                </a:lnTo>
                <a:lnTo>
                  <a:pt x="175543" y="276566"/>
                </a:lnTo>
                <a:lnTo>
                  <a:pt x="192665" y="242531"/>
                </a:lnTo>
                <a:lnTo>
                  <a:pt x="184156" y="238250"/>
                </a:lnTo>
                <a:close/>
              </a:path>
              <a:path w="313054" h="615314">
                <a:moveTo>
                  <a:pt x="154191" y="297813"/>
                </a:moveTo>
                <a:lnTo>
                  <a:pt x="137069" y="331849"/>
                </a:lnTo>
                <a:lnTo>
                  <a:pt x="145578" y="336129"/>
                </a:lnTo>
                <a:lnTo>
                  <a:pt x="162700" y="302093"/>
                </a:lnTo>
                <a:lnTo>
                  <a:pt x="154191" y="297813"/>
                </a:lnTo>
                <a:close/>
              </a:path>
              <a:path w="313054" h="615314">
                <a:moveTo>
                  <a:pt x="124228" y="357376"/>
                </a:moveTo>
                <a:lnTo>
                  <a:pt x="107105" y="391411"/>
                </a:lnTo>
                <a:lnTo>
                  <a:pt x="115614" y="395692"/>
                </a:lnTo>
                <a:lnTo>
                  <a:pt x="132736" y="361656"/>
                </a:lnTo>
                <a:lnTo>
                  <a:pt x="124228" y="357376"/>
                </a:lnTo>
                <a:close/>
              </a:path>
              <a:path w="313054" h="615314">
                <a:moveTo>
                  <a:pt x="94264" y="416938"/>
                </a:moveTo>
                <a:lnTo>
                  <a:pt x="77142" y="450974"/>
                </a:lnTo>
                <a:lnTo>
                  <a:pt x="85651" y="455255"/>
                </a:lnTo>
                <a:lnTo>
                  <a:pt x="102773" y="421219"/>
                </a:lnTo>
                <a:lnTo>
                  <a:pt x="94264" y="416938"/>
                </a:lnTo>
                <a:close/>
              </a:path>
              <a:path w="313054" h="615314">
                <a:moveTo>
                  <a:pt x="64300" y="476501"/>
                </a:moveTo>
                <a:lnTo>
                  <a:pt x="47177" y="510537"/>
                </a:lnTo>
                <a:lnTo>
                  <a:pt x="55686" y="514817"/>
                </a:lnTo>
                <a:lnTo>
                  <a:pt x="72809" y="480782"/>
                </a:lnTo>
                <a:lnTo>
                  <a:pt x="64300" y="476501"/>
                </a:lnTo>
                <a:close/>
              </a:path>
              <a:path w="313054" h="615314">
                <a:moveTo>
                  <a:pt x="208" y="529720"/>
                </a:moveTo>
                <a:lnTo>
                  <a:pt x="0" y="614914"/>
                </a:lnTo>
                <a:lnTo>
                  <a:pt x="68280" y="563966"/>
                </a:lnTo>
                <a:lnTo>
                  <a:pt x="61050" y="560329"/>
                </a:lnTo>
                <a:lnTo>
                  <a:pt x="32791" y="560329"/>
                </a:lnTo>
                <a:lnTo>
                  <a:pt x="24282" y="556049"/>
                </a:lnTo>
                <a:lnTo>
                  <a:pt x="29989" y="544703"/>
                </a:lnTo>
                <a:lnTo>
                  <a:pt x="208" y="529720"/>
                </a:lnTo>
                <a:close/>
              </a:path>
              <a:path w="313054" h="615314">
                <a:moveTo>
                  <a:pt x="29989" y="544703"/>
                </a:moveTo>
                <a:lnTo>
                  <a:pt x="24282" y="556049"/>
                </a:lnTo>
                <a:lnTo>
                  <a:pt x="32791" y="560329"/>
                </a:lnTo>
                <a:lnTo>
                  <a:pt x="38498" y="548983"/>
                </a:lnTo>
                <a:lnTo>
                  <a:pt x="29989" y="544703"/>
                </a:lnTo>
                <a:close/>
              </a:path>
              <a:path w="313054" h="615314">
                <a:moveTo>
                  <a:pt x="38498" y="548983"/>
                </a:moveTo>
                <a:lnTo>
                  <a:pt x="32791" y="560329"/>
                </a:lnTo>
                <a:lnTo>
                  <a:pt x="61050" y="560329"/>
                </a:lnTo>
                <a:lnTo>
                  <a:pt x="38498" y="548983"/>
                </a:lnTo>
                <a:close/>
              </a:path>
              <a:path w="313054" h="615314">
                <a:moveTo>
                  <a:pt x="34335" y="536064"/>
                </a:moveTo>
                <a:lnTo>
                  <a:pt x="29989" y="544703"/>
                </a:lnTo>
                <a:lnTo>
                  <a:pt x="38498" y="548983"/>
                </a:lnTo>
                <a:lnTo>
                  <a:pt x="42844" y="540344"/>
                </a:lnTo>
                <a:lnTo>
                  <a:pt x="34335" y="53606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0527981" y="2950949"/>
            <a:ext cx="311150" cy="619125"/>
          </a:xfrm>
          <a:custGeom>
            <a:avLst/>
            <a:gdLst/>
            <a:ahLst/>
            <a:cxnLst/>
            <a:rect l="l" t="t" r="r" b="b"/>
            <a:pathLst>
              <a:path w="311150" h="619125">
                <a:moveTo>
                  <a:pt x="259263" y="548063"/>
                </a:moveTo>
                <a:lnTo>
                  <a:pt x="233544" y="560513"/>
                </a:lnTo>
                <a:lnTo>
                  <a:pt x="309473" y="618999"/>
                </a:lnTo>
                <a:lnTo>
                  <a:pt x="310219" y="560923"/>
                </a:lnTo>
                <a:lnTo>
                  <a:pt x="265488" y="560923"/>
                </a:lnTo>
                <a:lnTo>
                  <a:pt x="259263" y="548063"/>
                </a:lnTo>
                <a:close/>
              </a:path>
              <a:path w="311150" h="619125">
                <a:moveTo>
                  <a:pt x="284983" y="535613"/>
                </a:moveTo>
                <a:lnTo>
                  <a:pt x="259263" y="548063"/>
                </a:lnTo>
                <a:lnTo>
                  <a:pt x="265488" y="560923"/>
                </a:lnTo>
                <a:lnTo>
                  <a:pt x="291208" y="548473"/>
                </a:lnTo>
                <a:lnTo>
                  <a:pt x="284983" y="535613"/>
                </a:lnTo>
                <a:close/>
              </a:path>
              <a:path w="311150" h="619125">
                <a:moveTo>
                  <a:pt x="310704" y="523163"/>
                </a:moveTo>
                <a:lnTo>
                  <a:pt x="284983" y="535613"/>
                </a:lnTo>
                <a:lnTo>
                  <a:pt x="291208" y="548473"/>
                </a:lnTo>
                <a:lnTo>
                  <a:pt x="265488" y="560923"/>
                </a:lnTo>
                <a:lnTo>
                  <a:pt x="310219" y="560923"/>
                </a:lnTo>
                <a:lnTo>
                  <a:pt x="310704" y="523163"/>
                </a:lnTo>
                <a:close/>
              </a:path>
              <a:path w="311150" h="619125">
                <a:moveTo>
                  <a:pt x="25720" y="0"/>
                </a:moveTo>
                <a:lnTo>
                  <a:pt x="0" y="12449"/>
                </a:lnTo>
                <a:lnTo>
                  <a:pt x="259263" y="548063"/>
                </a:lnTo>
                <a:lnTo>
                  <a:pt x="284983" y="535613"/>
                </a:lnTo>
                <a:lnTo>
                  <a:pt x="257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10798332" y="1630679"/>
            <a:ext cx="302895" cy="3194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solidFill>
                  <a:srgbClr val="0000FF"/>
                </a:solidFill>
                <a:latin typeface="Calibri"/>
                <a:cs typeface="Calibri"/>
              </a:rPr>
              <a:t>V</a:t>
            </a:r>
            <a:r>
              <a:rPr sz="1800" baseline="-13888" dirty="0">
                <a:solidFill>
                  <a:srgbClr val="0000FF"/>
                </a:solidFill>
                <a:latin typeface="Calibri"/>
                <a:cs typeface="Calibri"/>
              </a:rPr>
              <a:t>2</a:t>
            </a:r>
            <a:r>
              <a:rPr sz="1800" dirty="0">
                <a:solidFill>
                  <a:srgbClr val="0000FF"/>
                </a:solidFill>
                <a:latin typeface="Calibri"/>
                <a:cs typeface="Calibri"/>
              </a:rPr>
              <a:t>(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1705994" y="1630679"/>
            <a:ext cx="95250" cy="3028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solidFill>
                  <a:srgbClr val="0000FF"/>
                </a:solidFill>
                <a:latin typeface="Calibri"/>
                <a:cs typeface="Calibri"/>
              </a:rPr>
              <a:t>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1125200" y="1554044"/>
            <a:ext cx="498180" cy="49105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0693784" y="3569949"/>
            <a:ext cx="246379" cy="196850"/>
          </a:xfrm>
          <a:custGeom>
            <a:avLst/>
            <a:gdLst/>
            <a:ahLst/>
            <a:cxnLst/>
            <a:rect l="l" t="t" r="r" b="b"/>
            <a:pathLst>
              <a:path w="246379" h="196850">
                <a:moveTo>
                  <a:pt x="123031" y="0"/>
                </a:moveTo>
                <a:lnTo>
                  <a:pt x="0" y="196849"/>
                </a:lnTo>
                <a:lnTo>
                  <a:pt x="246063" y="196849"/>
                </a:lnTo>
                <a:lnTo>
                  <a:pt x="123031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0693784" y="3569949"/>
            <a:ext cx="246379" cy="196850"/>
          </a:xfrm>
          <a:custGeom>
            <a:avLst/>
            <a:gdLst/>
            <a:ahLst/>
            <a:cxnLst/>
            <a:rect l="l" t="t" r="r" b="b"/>
            <a:pathLst>
              <a:path w="246379" h="196850">
                <a:moveTo>
                  <a:pt x="0" y="196850"/>
                </a:moveTo>
                <a:lnTo>
                  <a:pt x="123031" y="0"/>
                </a:lnTo>
                <a:lnTo>
                  <a:pt x="246063" y="196850"/>
                </a:lnTo>
                <a:lnTo>
                  <a:pt x="0" y="19685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9834946" y="3770622"/>
            <a:ext cx="984885" cy="577215"/>
          </a:xfrm>
          <a:custGeom>
            <a:avLst/>
            <a:gdLst/>
            <a:ahLst/>
            <a:cxnLst/>
            <a:rect l="l" t="t" r="r" b="b"/>
            <a:pathLst>
              <a:path w="984884" h="577214">
                <a:moveTo>
                  <a:pt x="979646" y="0"/>
                </a:moveTo>
                <a:lnTo>
                  <a:pt x="946740" y="19203"/>
                </a:lnTo>
                <a:lnTo>
                  <a:pt x="951541" y="27429"/>
                </a:lnTo>
                <a:lnTo>
                  <a:pt x="984448" y="8227"/>
                </a:lnTo>
                <a:lnTo>
                  <a:pt x="979646" y="0"/>
                </a:lnTo>
                <a:close/>
              </a:path>
              <a:path w="984884" h="577214">
                <a:moveTo>
                  <a:pt x="922060" y="33605"/>
                </a:moveTo>
                <a:lnTo>
                  <a:pt x="889153" y="52809"/>
                </a:lnTo>
                <a:lnTo>
                  <a:pt x="893954" y="61034"/>
                </a:lnTo>
                <a:lnTo>
                  <a:pt x="926861" y="41832"/>
                </a:lnTo>
                <a:lnTo>
                  <a:pt x="922060" y="33605"/>
                </a:lnTo>
                <a:close/>
              </a:path>
              <a:path w="984884" h="577214">
                <a:moveTo>
                  <a:pt x="864473" y="67210"/>
                </a:moveTo>
                <a:lnTo>
                  <a:pt x="831566" y="86414"/>
                </a:lnTo>
                <a:lnTo>
                  <a:pt x="836367" y="94641"/>
                </a:lnTo>
                <a:lnTo>
                  <a:pt x="869274" y="75437"/>
                </a:lnTo>
                <a:lnTo>
                  <a:pt x="864473" y="67210"/>
                </a:lnTo>
                <a:close/>
              </a:path>
              <a:path w="984884" h="577214">
                <a:moveTo>
                  <a:pt x="806886" y="100816"/>
                </a:moveTo>
                <a:lnTo>
                  <a:pt x="773979" y="120020"/>
                </a:lnTo>
                <a:lnTo>
                  <a:pt x="778780" y="128247"/>
                </a:lnTo>
                <a:lnTo>
                  <a:pt x="811687" y="109043"/>
                </a:lnTo>
                <a:lnTo>
                  <a:pt x="806886" y="100816"/>
                </a:lnTo>
                <a:close/>
              </a:path>
              <a:path w="984884" h="577214">
                <a:moveTo>
                  <a:pt x="749300" y="134421"/>
                </a:moveTo>
                <a:lnTo>
                  <a:pt x="716393" y="153625"/>
                </a:lnTo>
                <a:lnTo>
                  <a:pt x="721194" y="161852"/>
                </a:lnTo>
                <a:lnTo>
                  <a:pt x="754100" y="142648"/>
                </a:lnTo>
                <a:lnTo>
                  <a:pt x="749300" y="134421"/>
                </a:lnTo>
                <a:close/>
              </a:path>
              <a:path w="984884" h="577214">
                <a:moveTo>
                  <a:pt x="691713" y="168027"/>
                </a:moveTo>
                <a:lnTo>
                  <a:pt x="658807" y="187231"/>
                </a:lnTo>
                <a:lnTo>
                  <a:pt x="663608" y="195458"/>
                </a:lnTo>
                <a:lnTo>
                  <a:pt x="696514" y="176254"/>
                </a:lnTo>
                <a:lnTo>
                  <a:pt x="691713" y="168027"/>
                </a:lnTo>
                <a:close/>
              </a:path>
              <a:path w="984884" h="577214">
                <a:moveTo>
                  <a:pt x="634127" y="201632"/>
                </a:moveTo>
                <a:lnTo>
                  <a:pt x="601220" y="220836"/>
                </a:lnTo>
                <a:lnTo>
                  <a:pt x="606021" y="229063"/>
                </a:lnTo>
                <a:lnTo>
                  <a:pt x="638928" y="209859"/>
                </a:lnTo>
                <a:lnTo>
                  <a:pt x="634127" y="201632"/>
                </a:lnTo>
                <a:close/>
              </a:path>
              <a:path w="984884" h="577214">
                <a:moveTo>
                  <a:pt x="576540" y="235239"/>
                </a:moveTo>
                <a:lnTo>
                  <a:pt x="543633" y="254441"/>
                </a:lnTo>
                <a:lnTo>
                  <a:pt x="548434" y="262669"/>
                </a:lnTo>
                <a:lnTo>
                  <a:pt x="581341" y="243465"/>
                </a:lnTo>
                <a:lnTo>
                  <a:pt x="576540" y="235239"/>
                </a:lnTo>
                <a:close/>
              </a:path>
              <a:path w="984884" h="577214">
                <a:moveTo>
                  <a:pt x="518953" y="268845"/>
                </a:moveTo>
                <a:lnTo>
                  <a:pt x="486046" y="288047"/>
                </a:lnTo>
                <a:lnTo>
                  <a:pt x="490847" y="296274"/>
                </a:lnTo>
                <a:lnTo>
                  <a:pt x="523754" y="277070"/>
                </a:lnTo>
                <a:lnTo>
                  <a:pt x="518953" y="268845"/>
                </a:lnTo>
                <a:close/>
              </a:path>
              <a:path w="984884" h="577214">
                <a:moveTo>
                  <a:pt x="461366" y="302450"/>
                </a:moveTo>
                <a:lnTo>
                  <a:pt x="428459" y="321652"/>
                </a:lnTo>
                <a:lnTo>
                  <a:pt x="433260" y="329879"/>
                </a:lnTo>
                <a:lnTo>
                  <a:pt x="466167" y="310676"/>
                </a:lnTo>
                <a:lnTo>
                  <a:pt x="461366" y="302450"/>
                </a:lnTo>
                <a:close/>
              </a:path>
              <a:path w="984884" h="577214">
                <a:moveTo>
                  <a:pt x="403779" y="336055"/>
                </a:moveTo>
                <a:lnTo>
                  <a:pt x="370873" y="355258"/>
                </a:lnTo>
                <a:lnTo>
                  <a:pt x="375674" y="363485"/>
                </a:lnTo>
                <a:lnTo>
                  <a:pt x="408580" y="344281"/>
                </a:lnTo>
                <a:lnTo>
                  <a:pt x="403779" y="336055"/>
                </a:lnTo>
                <a:close/>
              </a:path>
              <a:path w="984884" h="577214">
                <a:moveTo>
                  <a:pt x="346193" y="369661"/>
                </a:moveTo>
                <a:lnTo>
                  <a:pt x="313287" y="388863"/>
                </a:lnTo>
                <a:lnTo>
                  <a:pt x="318088" y="397090"/>
                </a:lnTo>
                <a:lnTo>
                  <a:pt x="350993" y="377887"/>
                </a:lnTo>
                <a:lnTo>
                  <a:pt x="346193" y="369661"/>
                </a:lnTo>
                <a:close/>
              </a:path>
              <a:path w="984884" h="577214">
                <a:moveTo>
                  <a:pt x="288607" y="403266"/>
                </a:moveTo>
                <a:lnTo>
                  <a:pt x="255700" y="422469"/>
                </a:lnTo>
                <a:lnTo>
                  <a:pt x="260501" y="430696"/>
                </a:lnTo>
                <a:lnTo>
                  <a:pt x="293408" y="411492"/>
                </a:lnTo>
                <a:lnTo>
                  <a:pt x="288607" y="403266"/>
                </a:lnTo>
                <a:close/>
              </a:path>
              <a:path w="984884" h="577214">
                <a:moveTo>
                  <a:pt x="231020" y="436872"/>
                </a:moveTo>
                <a:lnTo>
                  <a:pt x="198113" y="456074"/>
                </a:lnTo>
                <a:lnTo>
                  <a:pt x="202914" y="464301"/>
                </a:lnTo>
                <a:lnTo>
                  <a:pt x="235821" y="445099"/>
                </a:lnTo>
                <a:lnTo>
                  <a:pt x="231020" y="436872"/>
                </a:lnTo>
                <a:close/>
              </a:path>
              <a:path w="984884" h="577214">
                <a:moveTo>
                  <a:pt x="173433" y="470477"/>
                </a:moveTo>
                <a:lnTo>
                  <a:pt x="140526" y="489681"/>
                </a:lnTo>
                <a:lnTo>
                  <a:pt x="145327" y="497907"/>
                </a:lnTo>
                <a:lnTo>
                  <a:pt x="178234" y="478704"/>
                </a:lnTo>
                <a:lnTo>
                  <a:pt x="173433" y="470477"/>
                </a:lnTo>
                <a:close/>
              </a:path>
              <a:path w="984884" h="577214">
                <a:moveTo>
                  <a:pt x="46610" y="505887"/>
                </a:moveTo>
                <a:lnTo>
                  <a:pt x="0" y="577201"/>
                </a:lnTo>
                <a:lnTo>
                  <a:pt x="85016" y="571701"/>
                </a:lnTo>
                <a:lnTo>
                  <a:pt x="71949" y="549310"/>
                </a:lnTo>
                <a:lnTo>
                  <a:pt x="57242" y="549310"/>
                </a:lnTo>
                <a:lnTo>
                  <a:pt x="52442" y="541083"/>
                </a:lnTo>
                <a:lnTo>
                  <a:pt x="58259" y="537688"/>
                </a:lnTo>
                <a:lnTo>
                  <a:pt x="65167" y="537688"/>
                </a:lnTo>
                <a:lnTo>
                  <a:pt x="46610" y="505887"/>
                </a:lnTo>
                <a:close/>
              </a:path>
              <a:path w="984884" h="577214">
                <a:moveTo>
                  <a:pt x="58259" y="537688"/>
                </a:moveTo>
                <a:lnTo>
                  <a:pt x="52442" y="541083"/>
                </a:lnTo>
                <a:lnTo>
                  <a:pt x="57242" y="549310"/>
                </a:lnTo>
                <a:lnTo>
                  <a:pt x="63060" y="545915"/>
                </a:lnTo>
                <a:lnTo>
                  <a:pt x="58259" y="537688"/>
                </a:lnTo>
                <a:close/>
              </a:path>
              <a:path w="984884" h="577214">
                <a:moveTo>
                  <a:pt x="65167" y="537688"/>
                </a:moveTo>
                <a:lnTo>
                  <a:pt x="58259" y="537688"/>
                </a:lnTo>
                <a:lnTo>
                  <a:pt x="63060" y="545915"/>
                </a:lnTo>
                <a:lnTo>
                  <a:pt x="57242" y="549310"/>
                </a:lnTo>
                <a:lnTo>
                  <a:pt x="71949" y="549310"/>
                </a:lnTo>
                <a:lnTo>
                  <a:pt x="65167" y="537688"/>
                </a:lnTo>
                <a:close/>
              </a:path>
              <a:path w="984884" h="577214">
                <a:moveTo>
                  <a:pt x="115846" y="504083"/>
                </a:moveTo>
                <a:lnTo>
                  <a:pt x="82939" y="523286"/>
                </a:lnTo>
                <a:lnTo>
                  <a:pt x="87740" y="531512"/>
                </a:lnTo>
                <a:lnTo>
                  <a:pt x="120647" y="512310"/>
                </a:lnTo>
                <a:lnTo>
                  <a:pt x="115846" y="5040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0814932" y="3770441"/>
            <a:ext cx="1025525" cy="497205"/>
          </a:xfrm>
          <a:custGeom>
            <a:avLst/>
            <a:gdLst/>
            <a:ahLst/>
            <a:cxnLst/>
            <a:rect l="l" t="t" r="r" b="b"/>
            <a:pathLst>
              <a:path w="1025525" h="497204">
                <a:moveTo>
                  <a:pt x="4123" y="0"/>
                </a:moveTo>
                <a:lnTo>
                  <a:pt x="0" y="8586"/>
                </a:lnTo>
                <a:lnTo>
                  <a:pt x="34345" y="25079"/>
                </a:lnTo>
                <a:lnTo>
                  <a:pt x="38469" y="16493"/>
                </a:lnTo>
                <a:lnTo>
                  <a:pt x="4123" y="0"/>
                </a:lnTo>
                <a:close/>
              </a:path>
              <a:path w="1025525" h="497204">
                <a:moveTo>
                  <a:pt x="64227" y="28862"/>
                </a:moveTo>
                <a:lnTo>
                  <a:pt x="60105" y="37448"/>
                </a:lnTo>
                <a:lnTo>
                  <a:pt x="94449" y="53940"/>
                </a:lnTo>
                <a:lnTo>
                  <a:pt x="98573" y="45354"/>
                </a:lnTo>
                <a:lnTo>
                  <a:pt x="64227" y="28862"/>
                </a:lnTo>
                <a:close/>
              </a:path>
              <a:path w="1025525" h="497204">
                <a:moveTo>
                  <a:pt x="124333" y="57724"/>
                </a:moveTo>
                <a:lnTo>
                  <a:pt x="120209" y="66310"/>
                </a:lnTo>
                <a:lnTo>
                  <a:pt x="154555" y="82802"/>
                </a:lnTo>
                <a:lnTo>
                  <a:pt x="158677" y="74216"/>
                </a:lnTo>
                <a:lnTo>
                  <a:pt x="124333" y="57724"/>
                </a:lnTo>
                <a:close/>
              </a:path>
              <a:path w="1025525" h="497204">
                <a:moveTo>
                  <a:pt x="184437" y="86586"/>
                </a:moveTo>
                <a:lnTo>
                  <a:pt x="180314" y="95171"/>
                </a:lnTo>
                <a:lnTo>
                  <a:pt x="214659" y="111664"/>
                </a:lnTo>
                <a:lnTo>
                  <a:pt x="218782" y="103078"/>
                </a:lnTo>
                <a:lnTo>
                  <a:pt x="184437" y="86586"/>
                </a:lnTo>
                <a:close/>
              </a:path>
              <a:path w="1025525" h="497204">
                <a:moveTo>
                  <a:pt x="244542" y="115446"/>
                </a:moveTo>
                <a:lnTo>
                  <a:pt x="240418" y="124033"/>
                </a:lnTo>
                <a:lnTo>
                  <a:pt x="274764" y="140525"/>
                </a:lnTo>
                <a:lnTo>
                  <a:pt x="278886" y="131939"/>
                </a:lnTo>
                <a:lnTo>
                  <a:pt x="244542" y="115446"/>
                </a:lnTo>
                <a:close/>
              </a:path>
              <a:path w="1025525" h="497204">
                <a:moveTo>
                  <a:pt x="304646" y="144308"/>
                </a:moveTo>
                <a:lnTo>
                  <a:pt x="300523" y="152895"/>
                </a:lnTo>
                <a:lnTo>
                  <a:pt x="334868" y="169387"/>
                </a:lnTo>
                <a:lnTo>
                  <a:pt x="338992" y="160801"/>
                </a:lnTo>
                <a:lnTo>
                  <a:pt x="304646" y="144308"/>
                </a:lnTo>
                <a:close/>
              </a:path>
              <a:path w="1025525" h="497204">
                <a:moveTo>
                  <a:pt x="364751" y="173170"/>
                </a:moveTo>
                <a:lnTo>
                  <a:pt x="360627" y="181757"/>
                </a:lnTo>
                <a:lnTo>
                  <a:pt x="394973" y="198249"/>
                </a:lnTo>
                <a:lnTo>
                  <a:pt x="399096" y="189663"/>
                </a:lnTo>
                <a:lnTo>
                  <a:pt x="364751" y="173170"/>
                </a:lnTo>
                <a:close/>
              </a:path>
              <a:path w="1025525" h="497204">
                <a:moveTo>
                  <a:pt x="424855" y="202031"/>
                </a:moveTo>
                <a:lnTo>
                  <a:pt x="420733" y="210618"/>
                </a:lnTo>
                <a:lnTo>
                  <a:pt x="455077" y="227110"/>
                </a:lnTo>
                <a:lnTo>
                  <a:pt x="459201" y="218523"/>
                </a:lnTo>
                <a:lnTo>
                  <a:pt x="424855" y="202031"/>
                </a:lnTo>
                <a:close/>
              </a:path>
              <a:path w="1025525" h="497204">
                <a:moveTo>
                  <a:pt x="484959" y="230893"/>
                </a:moveTo>
                <a:lnTo>
                  <a:pt x="480837" y="239480"/>
                </a:lnTo>
                <a:lnTo>
                  <a:pt x="515183" y="255972"/>
                </a:lnTo>
                <a:lnTo>
                  <a:pt x="519305" y="247385"/>
                </a:lnTo>
                <a:lnTo>
                  <a:pt x="484959" y="230893"/>
                </a:lnTo>
                <a:close/>
              </a:path>
              <a:path w="1025525" h="497204">
                <a:moveTo>
                  <a:pt x="545064" y="259755"/>
                </a:moveTo>
                <a:lnTo>
                  <a:pt x="540941" y="268342"/>
                </a:lnTo>
                <a:lnTo>
                  <a:pt x="575287" y="284834"/>
                </a:lnTo>
                <a:lnTo>
                  <a:pt x="579410" y="276247"/>
                </a:lnTo>
                <a:lnTo>
                  <a:pt x="545064" y="259755"/>
                </a:lnTo>
                <a:close/>
              </a:path>
              <a:path w="1025525" h="497204">
                <a:moveTo>
                  <a:pt x="605168" y="288616"/>
                </a:moveTo>
                <a:lnTo>
                  <a:pt x="601046" y="297202"/>
                </a:lnTo>
                <a:lnTo>
                  <a:pt x="635392" y="313695"/>
                </a:lnTo>
                <a:lnTo>
                  <a:pt x="639514" y="305108"/>
                </a:lnTo>
                <a:lnTo>
                  <a:pt x="605168" y="288616"/>
                </a:lnTo>
                <a:close/>
              </a:path>
              <a:path w="1025525" h="497204">
                <a:moveTo>
                  <a:pt x="665274" y="317478"/>
                </a:moveTo>
                <a:lnTo>
                  <a:pt x="661150" y="326064"/>
                </a:lnTo>
                <a:lnTo>
                  <a:pt x="695496" y="342557"/>
                </a:lnTo>
                <a:lnTo>
                  <a:pt x="699620" y="333970"/>
                </a:lnTo>
                <a:lnTo>
                  <a:pt x="665274" y="317478"/>
                </a:lnTo>
                <a:close/>
              </a:path>
              <a:path w="1025525" h="497204">
                <a:moveTo>
                  <a:pt x="725378" y="346340"/>
                </a:moveTo>
                <a:lnTo>
                  <a:pt x="721255" y="354926"/>
                </a:lnTo>
                <a:lnTo>
                  <a:pt x="755600" y="371419"/>
                </a:lnTo>
                <a:lnTo>
                  <a:pt x="759724" y="362832"/>
                </a:lnTo>
                <a:lnTo>
                  <a:pt x="725378" y="346340"/>
                </a:lnTo>
                <a:close/>
              </a:path>
              <a:path w="1025525" h="497204">
                <a:moveTo>
                  <a:pt x="785483" y="375201"/>
                </a:moveTo>
                <a:lnTo>
                  <a:pt x="781359" y="383787"/>
                </a:lnTo>
                <a:lnTo>
                  <a:pt x="815705" y="400279"/>
                </a:lnTo>
                <a:lnTo>
                  <a:pt x="819829" y="391694"/>
                </a:lnTo>
                <a:lnTo>
                  <a:pt x="785483" y="375201"/>
                </a:lnTo>
                <a:close/>
              </a:path>
              <a:path w="1025525" h="497204">
                <a:moveTo>
                  <a:pt x="845587" y="404063"/>
                </a:moveTo>
                <a:lnTo>
                  <a:pt x="841465" y="412649"/>
                </a:lnTo>
                <a:lnTo>
                  <a:pt x="875809" y="429141"/>
                </a:lnTo>
                <a:lnTo>
                  <a:pt x="879933" y="420555"/>
                </a:lnTo>
                <a:lnTo>
                  <a:pt x="845587" y="404063"/>
                </a:lnTo>
                <a:close/>
              </a:path>
              <a:path w="1025525" h="497204">
                <a:moveTo>
                  <a:pt x="972828" y="428181"/>
                </a:moveTo>
                <a:lnTo>
                  <a:pt x="939844" y="496872"/>
                </a:lnTo>
                <a:lnTo>
                  <a:pt x="1025028" y="495512"/>
                </a:lnTo>
                <a:lnTo>
                  <a:pt x="1007046" y="472318"/>
                </a:lnTo>
                <a:lnTo>
                  <a:pt x="965723" y="472318"/>
                </a:lnTo>
                <a:lnTo>
                  <a:pt x="961674" y="470372"/>
                </a:lnTo>
                <a:lnTo>
                  <a:pt x="965796" y="461785"/>
                </a:lnTo>
                <a:lnTo>
                  <a:pt x="998881" y="461785"/>
                </a:lnTo>
                <a:lnTo>
                  <a:pt x="972828" y="428181"/>
                </a:lnTo>
                <a:close/>
              </a:path>
              <a:path w="1025525" h="497204">
                <a:moveTo>
                  <a:pt x="965796" y="461785"/>
                </a:moveTo>
                <a:lnTo>
                  <a:pt x="961674" y="470372"/>
                </a:lnTo>
                <a:lnTo>
                  <a:pt x="965723" y="472318"/>
                </a:lnTo>
                <a:lnTo>
                  <a:pt x="969846" y="463731"/>
                </a:lnTo>
                <a:lnTo>
                  <a:pt x="965796" y="461785"/>
                </a:lnTo>
                <a:close/>
              </a:path>
              <a:path w="1025525" h="497204">
                <a:moveTo>
                  <a:pt x="998881" y="461785"/>
                </a:moveTo>
                <a:lnTo>
                  <a:pt x="965796" y="461785"/>
                </a:lnTo>
                <a:lnTo>
                  <a:pt x="969846" y="463731"/>
                </a:lnTo>
                <a:lnTo>
                  <a:pt x="965723" y="472318"/>
                </a:lnTo>
                <a:lnTo>
                  <a:pt x="1007046" y="472318"/>
                </a:lnTo>
                <a:lnTo>
                  <a:pt x="998881" y="461785"/>
                </a:lnTo>
                <a:close/>
              </a:path>
              <a:path w="1025525" h="497204">
                <a:moveTo>
                  <a:pt x="905692" y="432925"/>
                </a:moveTo>
                <a:lnTo>
                  <a:pt x="901569" y="441511"/>
                </a:lnTo>
                <a:lnTo>
                  <a:pt x="935915" y="458003"/>
                </a:lnTo>
                <a:lnTo>
                  <a:pt x="940037" y="449417"/>
                </a:lnTo>
                <a:lnTo>
                  <a:pt x="905692" y="43292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0448726" y="3767011"/>
            <a:ext cx="380365" cy="581025"/>
          </a:xfrm>
          <a:custGeom>
            <a:avLst/>
            <a:gdLst/>
            <a:ahLst/>
            <a:cxnLst/>
            <a:rect l="l" t="t" r="r" b="b"/>
            <a:pathLst>
              <a:path w="380365" h="581025">
                <a:moveTo>
                  <a:pt x="10284" y="485522"/>
                </a:moveTo>
                <a:lnTo>
                  <a:pt x="0" y="580811"/>
                </a:lnTo>
                <a:lnTo>
                  <a:pt x="82402" y="531865"/>
                </a:lnTo>
                <a:lnTo>
                  <a:pt x="77066" y="528436"/>
                </a:lnTo>
                <a:lnTo>
                  <a:pt x="50638" y="528436"/>
                </a:lnTo>
                <a:lnTo>
                  <a:pt x="26598" y="512989"/>
                </a:lnTo>
                <a:lnTo>
                  <a:pt x="34323" y="500969"/>
                </a:lnTo>
                <a:lnTo>
                  <a:pt x="10284" y="485522"/>
                </a:lnTo>
                <a:close/>
              </a:path>
              <a:path w="380365" h="581025">
                <a:moveTo>
                  <a:pt x="34323" y="500969"/>
                </a:moveTo>
                <a:lnTo>
                  <a:pt x="26598" y="512989"/>
                </a:lnTo>
                <a:lnTo>
                  <a:pt x="50638" y="528436"/>
                </a:lnTo>
                <a:lnTo>
                  <a:pt x="58362" y="516417"/>
                </a:lnTo>
                <a:lnTo>
                  <a:pt x="34323" y="500969"/>
                </a:lnTo>
                <a:close/>
              </a:path>
              <a:path w="380365" h="581025">
                <a:moveTo>
                  <a:pt x="58362" y="516417"/>
                </a:moveTo>
                <a:lnTo>
                  <a:pt x="50638" y="528436"/>
                </a:lnTo>
                <a:lnTo>
                  <a:pt x="77066" y="528436"/>
                </a:lnTo>
                <a:lnTo>
                  <a:pt x="58362" y="516417"/>
                </a:lnTo>
                <a:close/>
              </a:path>
              <a:path w="380365" h="581025">
                <a:moveTo>
                  <a:pt x="356247" y="0"/>
                </a:moveTo>
                <a:lnTo>
                  <a:pt x="34323" y="500969"/>
                </a:lnTo>
                <a:lnTo>
                  <a:pt x="58362" y="516417"/>
                </a:lnTo>
                <a:lnTo>
                  <a:pt x="380287" y="15448"/>
                </a:lnTo>
                <a:lnTo>
                  <a:pt x="35624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0813184" y="3771879"/>
            <a:ext cx="372110" cy="494665"/>
          </a:xfrm>
          <a:custGeom>
            <a:avLst/>
            <a:gdLst/>
            <a:ahLst/>
            <a:cxnLst/>
            <a:rect l="l" t="t" r="r" b="b"/>
            <a:pathLst>
              <a:path w="372109" h="494664">
                <a:moveTo>
                  <a:pt x="7621" y="0"/>
                </a:moveTo>
                <a:lnTo>
                  <a:pt x="0" y="5712"/>
                </a:lnTo>
                <a:lnTo>
                  <a:pt x="22854" y="36197"/>
                </a:lnTo>
                <a:lnTo>
                  <a:pt x="30474" y="30483"/>
                </a:lnTo>
                <a:lnTo>
                  <a:pt x="7621" y="0"/>
                </a:lnTo>
                <a:close/>
              </a:path>
              <a:path w="372109" h="494664">
                <a:moveTo>
                  <a:pt x="47616" y="53346"/>
                </a:moveTo>
                <a:lnTo>
                  <a:pt x="39994" y="59060"/>
                </a:lnTo>
                <a:lnTo>
                  <a:pt x="62849" y="89545"/>
                </a:lnTo>
                <a:lnTo>
                  <a:pt x="70469" y="83831"/>
                </a:lnTo>
                <a:lnTo>
                  <a:pt x="47616" y="53346"/>
                </a:lnTo>
                <a:close/>
              </a:path>
              <a:path w="372109" h="494664">
                <a:moveTo>
                  <a:pt x="87610" y="106693"/>
                </a:moveTo>
                <a:lnTo>
                  <a:pt x="79989" y="112407"/>
                </a:lnTo>
                <a:lnTo>
                  <a:pt x="102844" y="142892"/>
                </a:lnTo>
                <a:lnTo>
                  <a:pt x="110465" y="137179"/>
                </a:lnTo>
                <a:lnTo>
                  <a:pt x="87610" y="106693"/>
                </a:lnTo>
                <a:close/>
              </a:path>
              <a:path w="372109" h="494664">
                <a:moveTo>
                  <a:pt x="127605" y="160041"/>
                </a:moveTo>
                <a:lnTo>
                  <a:pt x="119984" y="165755"/>
                </a:lnTo>
                <a:lnTo>
                  <a:pt x="142839" y="196240"/>
                </a:lnTo>
                <a:lnTo>
                  <a:pt x="150460" y="190526"/>
                </a:lnTo>
                <a:lnTo>
                  <a:pt x="127605" y="160041"/>
                </a:lnTo>
                <a:close/>
              </a:path>
              <a:path w="372109" h="494664">
                <a:moveTo>
                  <a:pt x="167600" y="213389"/>
                </a:moveTo>
                <a:lnTo>
                  <a:pt x="159979" y="219102"/>
                </a:lnTo>
                <a:lnTo>
                  <a:pt x="182834" y="249588"/>
                </a:lnTo>
                <a:lnTo>
                  <a:pt x="190455" y="243874"/>
                </a:lnTo>
                <a:lnTo>
                  <a:pt x="167600" y="213389"/>
                </a:lnTo>
                <a:close/>
              </a:path>
              <a:path w="372109" h="494664">
                <a:moveTo>
                  <a:pt x="207595" y="266736"/>
                </a:moveTo>
                <a:lnTo>
                  <a:pt x="199974" y="272450"/>
                </a:lnTo>
                <a:lnTo>
                  <a:pt x="222829" y="302935"/>
                </a:lnTo>
                <a:lnTo>
                  <a:pt x="230450" y="297221"/>
                </a:lnTo>
                <a:lnTo>
                  <a:pt x="207595" y="266736"/>
                </a:lnTo>
                <a:close/>
              </a:path>
              <a:path w="372109" h="494664">
                <a:moveTo>
                  <a:pt x="247590" y="320084"/>
                </a:moveTo>
                <a:lnTo>
                  <a:pt x="239969" y="325798"/>
                </a:lnTo>
                <a:lnTo>
                  <a:pt x="262823" y="356283"/>
                </a:lnTo>
                <a:lnTo>
                  <a:pt x="270445" y="350569"/>
                </a:lnTo>
                <a:lnTo>
                  <a:pt x="247590" y="320084"/>
                </a:lnTo>
                <a:close/>
              </a:path>
              <a:path w="372109" h="494664">
                <a:moveTo>
                  <a:pt x="287585" y="373432"/>
                </a:moveTo>
                <a:lnTo>
                  <a:pt x="279963" y="379145"/>
                </a:lnTo>
                <a:lnTo>
                  <a:pt x="302818" y="409630"/>
                </a:lnTo>
                <a:lnTo>
                  <a:pt x="310440" y="403917"/>
                </a:lnTo>
                <a:lnTo>
                  <a:pt x="287585" y="373432"/>
                </a:lnTo>
                <a:close/>
              </a:path>
              <a:path w="372109" h="494664">
                <a:moveTo>
                  <a:pt x="322559" y="435962"/>
                </a:moveTo>
                <a:lnTo>
                  <a:pt x="295885" y="455959"/>
                </a:lnTo>
                <a:lnTo>
                  <a:pt x="372078" y="494074"/>
                </a:lnTo>
                <a:lnTo>
                  <a:pt x="363369" y="446123"/>
                </a:lnTo>
                <a:lnTo>
                  <a:pt x="330177" y="446123"/>
                </a:lnTo>
                <a:lnTo>
                  <a:pt x="322559" y="435962"/>
                </a:lnTo>
                <a:close/>
              </a:path>
              <a:path w="372109" h="494664">
                <a:moveTo>
                  <a:pt x="330180" y="430248"/>
                </a:moveTo>
                <a:lnTo>
                  <a:pt x="322559" y="435962"/>
                </a:lnTo>
                <a:lnTo>
                  <a:pt x="330177" y="446123"/>
                </a:lnTo>
                <a:lnTo>
                  <a:pt x="337798" y="440410"/>
                </a:lnTo>
                <a:lnTo>
                  <a:pt x="330180" y="430248"/>
                </a:lnTo>
                <a:close/>
              </a:path>
              <a:path w="372109" h="494664">
                <a:moveTo>
                  <a:pt x="356854" y="410250"/>
                </a:moveTo>
                <a:lnTo>
                  <a:pt x="330180" y="430248"/>
                </a:lnTo>
                <a:lnTo>
                  <a:pt x="337798" y="440410"/>
                </a:lnTo>
                <a:lnTo>
                  <a:pt x="330177" y="446123"/>
                </a:lnTo>
                <a:lnTo>
                  <a:pt x="363369" y="446123"/>
                </a:lnTo>
                <a:lnTo>
                  <a:pt x="356854" y="410250"/>
                </a:lnTo>
                <a:close/>
              </a:path>
              <a:path w="372109" h="494664">
                <a:moveTo>
                  <a:pt x="327579" y="426779"/>
                </a:moveTo>
                <a:lnTo>
                  <a:pt x="319958" y="432493"/>
                </a:lnTo>
                <a:lnTo>
                  <a:pt x="322559" y="435962"/>
                </a:lnTo>
                <a:lnTo>
                  <a:pt x="330180" y="430248"/>
                </a:lnTo>
                <a:lnTo>
                  <a:pt x="327579" y="4267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0366759" y="4347823"/>
            <a:ext cx="205104" cy="205104"/>
          </a:xfrm>
          <a:custGeom>
            <a:avLst/>
            <a:gdLst/>
            <a:ahLst/>
            <a:cxnLst/>
            <a:rect l="l" t="t" r="r" b="b"/>
            <a:pathLst>
              <a:path w="205104" h="205104">
                <a:moveTo>
                  <a:pt x="102393" y="0"/>
                </a:moveTo>
                <a:lnTo>
                  <a:pt x="62537" y="8046"/>
                </a:lnTo>
                <a:lnTo>
                  <a:pt x="29990" y="29990"/>
                </a:lnTo>
                <a:lnTo>
                  <a:pt x="8046" y="62537"/>
                </a:lnTo>
                <a:lnTo>
                  <a:pt x="0" y="102395"/>
                </a:lnTo>
                <a:lnTo>
                  <a:pt x="8046" y="142251"/>
                </a:lnTo>
                <a:lnTo>
                  <a:pt x="29990" y="174798"/>
                </a:lnTo>
                <a:lnTo>
                  <a:pt x="62537" y="196742"/>
                </a:lnTo>
                <a:lnTo>
                  <a:pt x="102393" y="204788"/>
                </a:lnTo>
                <a:lnTo>
                  <a:pt x="142250" y="196742"/>
                </a:lnTo>
                <a:lnTo>
                  <a:pt x="174797" y="174798"/>
                </a:lnTo>
                <a:lnTo>
                  <a:pt x="196740" y="142251"/>
                </a:lnTo>
                <a:lnTo>
                  <a:pt x="204787" y="102395"/>
                </a:lnTo>
                <a:lnTo>
                  <a:pt x="196740" y="62537"/>
                </a:lnTo>
                <a:lnTo>
                  <a:pt x="174797" y="29990"/>
                </a:lnTo>
                <a:lnTo>
                  <a:pt x="142250" y="8046"/>
                </a:lnTo>
                <a:lnTo>
                  <a:pt x="102393" y="0"/>
                </a:lnTo>
                <a:close/>
              </a:path>
            </a:pathLst>
          </a:custGeom>
          <a:solidFill>
            <a:srgbClr val="008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0366759" y="4347823"/>
            <a:ext cx="205104" cy="205104"/>
          </a:xfrm>
          <a:custGeom>
            <a:avLst/>
            <a:gdLst/>
            <a:ahLst/>
            <a:cxnLst/>
            <a:rect l="l" t="t" r="r" b="b"/>
            <a:pathLst>
              <a:path w="205104" h="205104">
                <a:moveTo>
                  <a:pt x="0" y="102394"/>
                </a:moveTo>
                <a:lnTo>
                  <a:pt x="8046" y="62537"/>
                </a:lnTo>
                <a:lnTo>
                  <a:pt x="29990" y="29990"/>
                </a:lnTo>
                <a:lnTo>
                  <a:pt x="62537" y="8046"/>
                </a:lnTo>
                <a:lnTo>
                  <a:pt x="102394" y="0"/>
                </a:lnTo>
                <a:lnTo>
                  <a:pt x="142250" y="8046"/>
                </a:lnTo>
                <a:lnTo>
                  <a:pt x="174797" y="29990"/>
                </a:lnTo>
                <a:lnTo>
                  <a:pt x="196741" y="62537"/>
                </a:lnTo>
                <a:lnTo>
                  <a:pt x="204788" y="102394"/>
                </a:lnTo>
                <a:lnTo>
                  <a:pt x="196741" y="142250"/>
                </a:lnTo>
                <a:lnTo>
                  <a:pt x="174797" y="174797"/>
                </a:lnTo>
                <a:lnTo>
                  <a:pt x="142250" y="196741"/>
                </a:lnTo>
                <a:lnTo>
                  <a:pt x="102394" y="204788"/>
                </a:lnTo>
                <a:lnTo>
                  <a:pt x="62537" y="196741"/>
                </a:lnTo>
                <a:lnTo>
                  <a:pt x="29990" y="174797"/>
                </a:lnTo>
                <a:lnTo>
                  <a:pt x="8046" y="142250"/>
                </a:lnTo>
                <a:lnTo>
                  <a:pt x="0" y="102394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9630159" y="4548792"/>
            <a:ext cx="825500" cy="616585"/>
          </a:xfrm>
          <a:custGeom>
            <a:avLst/>
            <a:gdLst/>
            <a:ahLst/>
            <a:cxnLst/>
            <a:rect l="l" t="t" r="r" b="b"/>
            <a:pathLst>
              <a:path w="825500" h="616585">
                <a:moveTo>
                  <a:pt x="819198" y="0"/>
                </a:moveTo>
                <a:lnTo>
                  <a:pt x="788652" y="22771"/>
                </a:lnTo>
                <a:lnTo>
                  <a:pt x="794344" y="30407"/>
                </a:lnTo>
                <a:lnTo>
                  <a:pt x="824891" y="7637"/>
                </a:lnTo>
                <a:lnTo>
                  <a:pt x="819198" y="0"/>
                </a:lnTo>
                <a:close/>
              </a:path>
              <a:path w="825500" h="616585">
                <a:moveTo>
                  <a:pt x="765741" y="39848"/>
                </a:moveTo>
                <a:lnTo>
                  <a:pt x="735195" y="62619"/>
                </a:lnTo>
                <a:lnTo>
                  <a:pt x="740887" y="70256"/>
                </a:lnTo>
                <a:lnTo>
                  <a:pt x="771434" y="47485"/>
                </a:lnTo>
                <a:lnTo>
                  <a:pt x="765741" y="39848"/>
                </a:lnTo>
                <a:close/>
              </a:path>
              <a:path w="825500" h="616585">
                <a:moveTo>
                  <a:pt x="712284" y="79697"/>
                </a:moveTo>
                <a:lnTo>
                  <a:pt x="681737" y="102467"/>
                </a:lnTo>
                <a:lnTo>
                  <a:pt x="687430" y="110105"/>
                </a:lnTo>
                <a:lnTo>
                  <a:pt x="717976" y="87334"/>
                </a:lnTo>
                <a:lnTo>
                  <a:pt x="712284" y="79697"/>
                </a:lnTo>
                <a:close/>
              </a:path>
              <a:path w="825500" h="616585">
                <a:moveTo>
                  <a:pt x="658827" y="119545"/>
                </a:moveTo>
                <a:lnTo>
                  <a:pt x="628280" y="142316"/>
                </a:lnTo>
                <a:lnTo>
                  <a:pt x="633973" y="149952"/>
                </a:lnTo>
                <a:lnTo>
                  <a:pt x="664519" y="127182"/>
                </a:lnTo>
                <a:lnTo>
                  <a:pt x="658827" y="119545"/>
                </a:lnTo>
                <a:close/>
              </a:path>
              <a:path w="825500" h="616585">
                <a:moveTo>
                  <a:pt x="605370" y="159393"/>
                </a:moveTo>
                <a:lnTo>
                  <a:pt x="574823" y="182164"/>
                </a:lnTo>
                <a:lnTo>
                  <a:pt x="580515" y="189801"/>
                </a:lnTo>
                <a:lnTo>
                  <a:pt x="611063" y="167030"/>
                </a:lnTo>
                <a:lnTo>
                  <a:pt x="605370" y="159393"/>
                </a:lnTo>
                <a:close/>
              </a:path>
              <a:path w="825500" h="616585">
                <a:moveTo>
                  <a:pt x="551912" y="199242"/>
                </a:moveTo>
                <a:lnTo>
                  <a:pt x="521366" y="222012"/>
                </a:lnTo>
                <a:lnTo>
                  <a:pt x="527058" y="229650"/>
                </a:lnTo>
                <a:lnTo>
                  <a:pt x="557606" y="206879"/>
                </a:lnTo>
                <a:lnTo>
                  <a:pt x="551912" y="199242"/>
                </a:lnTo>
                <a:close/>
              </a:path>
              <a:path w="825500" h="616585">
                <a:moveTo>
                  <a:pt x="498455" y="239091"/>
                </a:moveTo>
                <a:lnTo>
                  <a:pt x="467909" y="261861"/>
                </a:lnTo>
                <a:lnTo>
                  <a:pt x="473602" y="269497"/>
                </a:lnTo>
                <a:lnTo>
                  <a:pt x="504149" y="246727"/>
                </a:lnTo>
                <a:lnTo>
                  <a:pt x="498455" y="239091"/>
                </a:lnTo>
                <a:close/>
              </a:path>
              <a:path w="825500" h="616585">
                <a:moveTo>
                  <a:pt x="444999" y="278938"/>
                </a:moveTo>
                <a:lnTo>
                  <a:pt x="414451" y="301710"/>
                </a:lnTo>
                <a:lnTo>
                  <a:pt x="420145" y="309346"/>
                </a:lnTo>
                <a:lnTo>
                  <a:pt x="450691" y="286575"/>
                </a:lnTo>
                <a:lnTo>
                  <a:pt x="444999" y="278938"/>
                </a:lnTo>
                <a:close/>
              </a:path>
              <a:path w="825500" h="616585">
                <a:moveTo>
                  <a:pt x="391542" y="318787"/>
                </a:moveTo>
                <a:lnTo>
                  <a:pt x="360994" y="341557"/>
                </a:lnTo>
                <a:lnTo>
                  <a:pt x="366688" y="349195"/>
                </a:lnTo>
                <a:lnTo>
                  <a:pt x="397234" y="326424"/>
                </a:lnTo>
                <a:lnTo>
                  <a:pt x="391542" y="318787"/>
                </a:lnTo>
                <a:close/>
              </a:path>
              <a:path w="825500" h="616585">
                <a:moveTo>
                  <a:pt x="338085" y="358636"/>
                </a:moveTo>
                <a:lnTo>
                  <a:pt x="307538" y="381406"/>
                </a:lnTo>
                <a:lnTo>
                  <a:pt x="313230" y="389042"/>
                </a:lnTo>
                <a:lnTo>
                  <a:pt x="343777" y="366273"/>
                </a:lnTo>
                <a:lnTo>
                  <a:pt x="338085" y="358636"/>
                </a:lnTo>
                <a:close/>
              </a:path>
              <a:path w="825500" h="616585">
                <a:moveTo>
                  <a:pt x="284627" y="398484"/>
                </a:moveTo>
                <a:lnTo>
                  <a:pt x="254081" y="421255"/>
                </a:lnTo>
                <a:lnTo>
                  <a:pt x="259773" y="428891"/>
                </a:lnTo>
                <a:lnTo>
                  <a:pt x="290320" y="406120"/>
                </a:lnTo>
                <a:lnTo>
                  <a:pt x="284627" y="398484"/>
                </a:lnTo>
                <a:close/>
              </a:path>
              <a:path w="825500" h="616585">
                <a:moveTo>
                  <a:pt x="231170" y="438332"/>
                </a:moveTo>
                <a:lnTo>
                  <a:pt x="200624" y="461102"/>
                </a:lnTo>
                <a:lnTo>
                  <a:pt x="206316" y="468740"/>
                </a:lnTo>
                <a:lnTo>
                  <a:pt x="236863" y="445969"/>
                </a:lnTo>
                <a:lnTo>
                  <a:pt x="231170" y="438332"/>
                </a:lnTo>
                <a:close/>
              </a:path>
              <a:path w="825500" h="616585">
                <a:moveTo>
                  <a:pt x="177713" y="478181"/>
                </a:moveTo>
                <a:lnTo>
                  <a:pt x="147166" y="500951"/>
                </a:lnTo>
                <a:lnTo>
                  <a:pt x="152859" y="508588"/>
                </a:lnTo>
                <a:lnTo>
                  <a:pt x="183405" y="485818"/>
                </a:lnTo>
                <a:lnTo>
                  <a:pt x="177713" y="478181"/>
                </a:lnTo>
                <a:close/>
              </a:path>
              <a:path w="825500" h="616585">
                <a:moveTo>
                  <a:pt x="124256" y="518029"/>
                </a:moveTo>
                <a:lnTo>
                  <a:pt x="93709" y="540800"/>
                </a:lnTo>
                <a:lnTo>
                  <a:pt x="99402" y="548436"/>
                </a:lnTo>
                <a:lnTo>
                  <a:pt x="129948" y="525666"/>
                </a:lnTo>
                <a:lnTo>
                  <a:pt x="124256" y="518029"/>
                </a:lnTo>
                <a:close/>
              </a:path>
              <a:path w="825500" h="616585">
                <a:moveTo>
                  <a:pt x="38323" y="540505"/>
                </a:moveTo>
                <a:lnTo>
                  <a:pt x="0" y="616593"/>
                </a:lnTo>
                <a:lnTo>
                  <a:pt x="83864" y="601600"/>
                </a:lnTo>
                <a:lnTo>
                  <a:pt x="69598" y="582461"/>
                </a:lnTo>
                <a:lnTo>
                  <a:pt x="53759" y="582461"/>
                </a:lnTo>
                <a:lnTo>
                  <a:pt x="48065" y="574823"/>
                </a:lnTo>
                <a:lnTo>
                  <a:pt x="58247" y="567234"/>
                </a:lnTo>
                <a:lnTo>
                  <a:pt x="38323" y="540505"/>
                </a:lnTo>
                <a:close/>
              </a:path>
              <a:path w="825500" h="616585">
                <a:moveTo>
                  <a:pt x="58247" y="567234"/>
                </a:moveTo>
                <a:lnTo>
                  <a:pt x="48065" y="574823"/>
                </a:lnTo>
                <a:lnTo>
                  <a:pt x="53759" y="582461"/>
                </a:lnTo>
                <a:lnTo>
                  <a:pt x="63940" y="574871"/>
                </a:lnTo>
                <a:lnTo>
                  <a:pt x="58247" y="567234"/>
                </a:lnTo>
                <a:close/>
              </a:path>
              <a:path w="825500" h="616585">
                <a:moveTo>
                  <a:pt x="63940" y="574871"/>
                </a:moveTo>
                <a:lnTo>
                  <a:pt x="53759" y="582461"/>
                </a:lnTo>
                <a:lnTo>
                  <a:pt x="69598" y="582461"/>
                </a:lnTo>
                <a:lnTo>
                  <a:pt x="63940" y="574871"/>
                </a:lnTo>
                <a:close/>
              </a:path>
              <a:path w="825500" h="616585">
                <a:moveTo>
                  <a:pt x="70799" y="557877"/>
                </a:moveTo>
                <a:lnTo>
                  <a:pt x="58247" y="567234"/>
                </a:lnTo>
                <a:lnTo>
                  <a:pt x="63940" y="574871"/>
                </a:lnTo>
                <a:lnTo>
                  <a:pt x="76492" y="565514"/>
                </a:lnTo>
                <a:lnTo>
                  <a:pt x="70799" y="5578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0449432" y="4548738"/>
            <a:ext cx="859155" cy="617220"/>
          </a:xfrm>
          <a:custGeom>
            <a:avLst/>
            <a:gdLst/>
            <a:ahLst/>
            <a:cxnLst/>
            <a:rect l="l" t="t" r="r" b="b"/>
            <a:pathLst>
              <a:path w="859154" h="617220">
                <a:moveTo>
                  <a:pt x="5544" y="0"/>
                </a:moveTo>
                <a:lnTo>
                  <a:pt x="0" y="7744"/>
                </a:lnTo>
                <a:lnTo>
                  <a:pt x="30979" y="29922"/>
                </a:lnTo>
                <a:lnTo>
                  <a:pt x="36523" y="22178"/>
                </a:lnTo>
                <a:lnTo>
                  <a:pt x="5544" y="0"/>
                </a:lnTo>
                <a:close/>
              </a:path>
              <a:path w="859154" h="617220">
                <a:moveTo>
                  <a:pt x="59758" y="38812"/>
                </a:moveTo>
                <a:lnTo>
                  <a:pt x="54213" y="46556"/>
                </a:lnTo>
                <a:lnTo>
                  <a:pt x="85192" y="68734"/>
                </a:lnTo>
                <a:lnTo>
                  <a:pt x="90737" y="60990"/>
                </a:lnTo>
                <a:lnTo>
                  <a:pt x="59758" y="38812"/>
                </a:lnTo>
                <a:close/>
              </a:path>
              <a:path w="859154" h="617220">
                <a:moveTo>
                  <a:pt x="113972" y="77623"/>
                </a:moveTo>
                <a:lnTo>
                  <a:pt x="108427" y="85369"/>
                </a:lnTo>
                <a:lnTo>
                  <a:pt x="139407" y="107547"/>
                </a:lnTo>
                <a:lnTo>
                  <a:pt x="144951" y="99802"/>
                </a:lnTo>
                <a:lnTo>
                  <a:pt x="113972" y="77623"/>
                </a:lnTo>
                <a:close/>
              </a:path>
              <a:path w="859154" h="617220">
                <a:moveTo>
                  <a:pt x="168186" y="116436"/>
                </a:moveTo>
                <a:lnTo>
                  <a:pt x="162642" y="124181"/>
                </a:lnTo>
                <a:lnTo>
                  <a:pt x="193621" y="146359"/>
                </a:lnTo>
                <a:lnTo>
                  <a:pt x="199166" y="138615"/>
                </a:lnTo>
                <a:lnTo>
                  <a:pt x="168186" y="116436"/>
                </a:lnTo>
                <a:close/>
              </a:path>
              <a:path w="859154" h="617220">
                <a:moveTo>
                  <a:pt x="222401" y="155248"/>
                </a:moveTo>
                <a:lnTo>
                  <a:pt x="216856" y="162993"/>
                </a:lnTo>
                <a:lnTo>
                  <a:pt x="247835" y="185172"/>
                </a:lnTo>
                <a:lnTo>
                  <a:pt x="253380" y="177426"/>
                </a:lnTo>
                <a:lnTo>
                  <a:pt x="222401" y="155248"/>
                </a:lnTo>
                <a:close/>
              </a:path>
              <a:path w="859154" h="617220">
                <a:moveTo>
                  <a:pt x="276614" y="194061"/>
                </a:moveTo>
                <a:lnTo>
                  <a:pt x="271070" y="201805"/>
                </a:lnTo>
                <a:lnTo>
                  <a:pt x="302049" y="223983"/>
                </a:lnTo>
                <a:lnTo>
                  <a:pt x="307594" y="216239"/>
                </a:lnTo>
                <a:lnTo>
                  <a:pt x="276614" y="194061"/>
                </a:lnTo>
                <a:close/>
              </a:path>
              <a:path w="859154" h="617220">
                <a:moveTo>
                  <a:pt x="330828" y="232873"/>
                </a:moveTo>
                <a:lnTo>
                  <a:pt x="325283" y="240618"/>
                </a:lnTo>
                <a:lnTo>
                  <a:pt x="356264" y="262796"/>
                </a:lnTo>
                <a:lnTo>
                  <a:pt x="361807" y="255051"/>
                </a:lnTo>
                <a:lnTo>
                  <a:pt x="330828" y="232873"/>
                </a:lnTo>
                <a:close/>
              </a:path>
              <a:path w="859154" h="617220">
                <a:moveTo>
                  <a:pt x="385042" y="271684"/>
                </a:moveTo>
                <a:lnTo>
                  <a:pt x="379498" y="279430"/>
                </a:lnTo>
                <a:lnTo>
                  <a:pt x="410477" y="301608"/>
                </a:lnTo>
                <a:lnTo>
                  <a:pt x="416022" y="293864"/>
                </a:lnTo>
                <a:lnTo>
                  <a:pt x="385042" y="271684"/>
                </a:lnTo>
                <a:close/>
              </a:path>
              <a:path w="859154" h="617220">
                <a:moveTo>
                  <a:pt x="439257" y="310497"/>
                </a:moveTo>
                <a:lnTo>
                  <a:pt x="433712" y="318242"/>
                </a:lnTo>
                <a:lnTo>
                  <a:pt x="464691" y="340420"/>
                </a:lnTo>
                <a:lnTo>
                  <a:pt x="470236" y="332676"/>
                </a:lnTo>
                <a:lnTo>
                  <a:pt x="439257" y="310497"/>
                </a:lnTo>
                <a:close/>
              </a:path>
              <a:path w="859154" h="617220">
                <a:moveTo>
                  <a:pt x="493471" y="349309"/>
                </a:moveTo>
                <a:lnTo>
                  <a:pt x="487926" y="357054"/>
                </a:lnTo>
                <a:lnTo>
                  <a:pt x="518905" y="379233"/>
                </a:lnTo>
                <a:lnTo>
                  <a:pt x="524450" y="371487"/>
                </a:lnTo>
                <a:lnTo>
                  <a:pt x="493471" y="349309"/>
                </a:lnTo>
                <a:close/>
              </a:path>
              <a:path w="859154" h="617220">
                <a:moveTo>
                  <a:pt x="547684" y="388122"/>
                </a:moveTo>
                <a:lnTo>
                  <a:pt x="542140" y="395866"/>
                </a:lnTo>
                <a:lnTo>
                  <a:pt x="573120" y="418044"/>
                </a:lnTo>
                <a:lnTo>
                  <a:pt x="578664" y="410300"/>
                </a:lnTo>
                <a:lnTo>
                  <a:pt x="547684" y="388122"/>
                </a:lnTo>
                <a:close/>
              </a:path>
              <a:path w="859154" h="617220">
                <a:moveTo>
                  <a:pt x="601898" y="426934"/>
                </a:moveTo>
                <a:lnTo>
                  <a:pt x="596355" y="434679"/>
                </a:lnTo>
                <a:lnTo>
                  <a:pt x="627334" y="456857"/>
                </a:lnTo>
                <a:lnTo>
                  <a:pt x="632879" y="449112"/>
                </a:lnTo>
                <a:lnTo>
                  <a:pt x="601898" y="426934"/>
                </a:lnTo>
                <a:close/>
              </a:path>
              <a:path w="859154" h="617220">
                <a:moveTo>
                  <a:pt x="656113" y="465745"/>
                </a:moveTo>
                <a:lnTo>
                  <a:pt x="650568" y="473491"/>
                </a:lnTo>
                <a:lnTo>
                  <a:pt x="681548" y="495669"/>
                </a:lnTo>
                <a:lnTo>
                  <a:pt x="687092" y="487925"/>
                </a:lnTo>
                <a:lnTo>
                  <a:pt x="656113" y="465745"/>
                </a:lnTo>
                <a:close/>
              </a:path>
              <a:path w="859154" h="617220">
                <a:moveTo>
                  <a:pt x="710327" y="504558"/>
                </a:moveTo>
                <a:lnTo>
                  <a:pt x="704782" y="512304"/>
                </a:lnTo>
                <a:lnTo>
                  <a:pt x="735761" y="534482"/>
                </a:lnTo>
                <a:lnTo>
                  <a:pt x="741306" y="526737"/>
                </a:lnTo>
                <a:lnTo>
                  <a:pt x="710327" y="504558"/>
                </a:lnTo>
                <a:close/>
              </a:path>
              <a:path w="859154" h="617220">
                <a:moveTo>
                  <a:pt x="818934" y="541310"/>
                </a:moveTo>
                <a:lnTo>
                  <a:pt x="774578" y="603270"/>
                </a:lnTo>
                <a:lnTo>
                  <a:pt x="858714" y="616647"/>
                </a:lnTo>
                <a:lnTo>
                  <a:pt x="818934" y="541310"/>
                </a:lnTo>
                <a:close/>
              </a:path>
              <a:path w="859154" h="617220">
                <a:moveTo>
                  <a:pt x="764541" y="543370"/>
                </a:moveTo>
                <a:lnTo>
                  <a:pt x="758996" y="551115"/>
                </a:lnTo>
                <a:lnTo>
                  <a:pt x="789976" y="573294"/>
                </a:lnTo>
                <a:lnTo>
                  <a:pt x="795521" y="565548"/>
                </a:lnTo>
                <a:lnTo>
                  <a:pt x="764541" y="54337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0143938" y="4550471"/>
            <a:ext cx="313055" cy="615315"/>
          </a:xfrm>
          <a:custGeom>
            <a:avLst/>
            <a:gdLst/>
            <a:ahLst/>
            <a:cxnLst/>
            <a:rect l="l" t="t" r="r" b="b"/>
            <a:pathLst>
              <a:path w="313054" h="615314">
                <a:moveTo>
                  <a:pt x="304012" y="0"/>
                </a:moveTo>
                <a:lnTo>
                  <a:pt x="286890" y="34036"/>
                </a:lnTo>
                <a:lnTo>
                  <a:pt x="295398" y="38315"/>
                </a:lnTo>
                <a:lnTo>
                  <a:pt x="312521" y="4279"/>
                </a:lnTo>
                <a:lnTo>
                  <a:pt x="304012" y="0"/>
                </a:lnTo>
                <a:close/>
              </a:path>
              <a:path w="313054" h="615314">
                <a:moveTo>
                  <a:pt x="274048" y="59562"/>
                </a:moveTo>
                <a:lnTo>
                  <a:pt x="256926" y="93597"/>
                </a:lnTo>
                <a:lnTo>
                  <a:pt x="265435" y="97878"/>
                </a:lnTo>
                <a:lnTo>
                  <a:pt x="282557" y="63842"/>
                </a:lnTo>
                <a:lnTo>
                  <a:pt x="274048" y="59562"/>
                </a:lnTo>
                <a:close/>
              </a:path>
              <a:path w="313054" h="615314">
                <a:moveTo>
                  <a:pt x="244083" y="119124"/>
                </a:moveTo>
                <a:lnTo>
                  <a:pt x="226961" y="153160"/>
                </a:lnTo>
                <a:lnTo>
                  <a:pt x="235470" y="157441"/>
                </a:lnTo>
                <a:lnTo>
                  <a:pt x="252592" y="123405"/>
                </a:lnTo>
                <a:lnTo>
                  <a:pt x="244083" y="119124"/>
                </a:lnTo>
                <a:close/>
              </a:path>
              <a:path w="313054" h="615314">
                <a:moveTo>
                  <a:pt x="214119" y="178687"/>
                </a:moveTo>
                <a:lnTo>
                  <a:pt x="196997" y="212723"/>
                </a:lnTo>
                <a:lnTo>
                  <a:pt x="205506" y="217003"/>
                </a:lnTo>
                <a:lnTo>
                  <a:pt x="222628" y="182968"/>
                </a:lnTo>
                <a:lnTo>
                  <a:pt x="214119" y="178687"/>
                </a:lnTo>
                <a:close/>
              </a:path>
              <a:path w="313054" h="615314">
                <a:moveTo>
                  <a:pt x="184156" y="238250"/>
                </a:moveTo>
                <a:lnTo>
                  <a:pt x="167034" y="272286"/>
                </a:lnTo>
                <a:lnTo>
                  <a:pt x="175543" y="276566"/>
                </a:lnTo>
                <a:lnTo>
                  <a:pt x="192665" y="242530"/>
                </a:lnTo>
                <a:lnTo>
                  <a:pt x="184156" y="238250"/>
                </a:lnTo>
                <a:close/>
              </a:path>
              <a:path w="313054" h="615314">
                <a:moveTo>
                  <a:pt x="154191" y="297813"/>
                </a:moveTo>
                <a:lnTo>
                  <a:pt x="137069" y="331848"/>
                </a:lnTo>
                <a:lnTo>
                  <a:pt x="145578" y="336129"/>
                </a:lnTo>
                <a:lnTo>
                  <a:pt x="162700" y="302093"/>
                </a:lnTo>
                <a:lnTo>
                  <a:pt x="154191" y="297813"/>
                </a:lnTo>
                <a:close/>
              </a:path>
              <a:path w="313054" h="615314">
                <a:moveTo>
                  <a:pt x="124227" y="357375"/>
                </a:moveTo>
                <a:lnTo>
                  <a:pt x="107105" y="391411"/>
                </a:lnTo>
                <a:lnTo>
                  <a:pt x="115614" y="395692"/>
                </a:lnTo>
                <a:lnTo>
                  <a:pt x="132736" y="361656"/>
                </a:lnTo>
                <a:lnTo>
                  <a:pt x="124227" y="357375"/>
                </a:lnTo>
                <a:close/>
              </a:path>
              <a:path w="313054" h="615314">
                <a:moveTo>
                  <a:pt x="94264" y="416938"/>
                </a:moveTo>
                <a:lnTo>
                  <a:pt x="77141" y="450974"/>
                </a:lnTo>
                <a:lnTo>
                  <a:pt x="85650" y="455254"/>
                </a:lnTo>
                <a:lnTo>
                  <a:pt x="102773" y="421219"/>
                </a:lnTo>
                <a:lnTo>
                  <a:pt x="94264" y="416938"/>
                </a:lnTo>
                <a:close/>
              </a:path>
              <a:path w="313054" h="615314">
                <a:moveTo>
                  <a:pt x="64300" y="476501"/>
                </a:moveTo>
                <a:lnTo>
                  <a:pt x="47177" y="510537"/>
                </a:lnTo>
                <a:lnTo>
                  <a:pt x="55686" y="514817"/>
                </a:lnTo>
                <a:lnTo>
                  <a:pt x="72809" y="480781"/>
                </a:lnTo>
                <a:lnTo>
                  <a:pt x="64300" y="476501"/>
                </a:lnTo>
                <a:close/>
              </a:path>
              <a:path w="313054" h="615314">
                <a:moveTo>
                  <a:pt x="208" y="529720"/>
                </a:moveTo>
                <a:lnTo>
                  <a:pt x="0" y="614914"/>
                </a:lnTo>
                <a:lnTo>
                  <a:pt x="68280" y="563965"/>
                </a:lnTo>
                <a:lnTo>
                  <a:pt x="61052" y="560329"/>
                </a:lnTo>
                <a:lnTo>
                  <a:pt x="32791" y="560329"/>
                </a:lnTo>
                <a:lnTo>
                  <a:pt x="24282" y="556047"/>
                </a:lnTo>
                <a:lnTo>
                  <a:pt x="29989" y="544702"/>
                </a:lnTo>
                <a:lnTo>
                  <a:pt x="208" y="529720"/>
                </a:lnTo>
                <a:close/>
              </a:path>
              <a:path w="313054" h="615314">
                <a:moveTo>
                  <a:pt x="29989" y="544702"/>
                </a:moveTo>
                <a:lnTo>
                  <a:pt x="24282" y="556047"/>
                </a:lnTo>
                <a:lnTo>
                  <a:pt x="32791" y="560329"/>
                </a:lnTo>
                <a:lnTo>
                  <a:pt x="38498" y="548983"/>
                </a:lnTo>
                <a:lnTo>
                  <a:pt x="29989" y="544702"/>
                </a:lnTo>
                <a:close/>
              </a:path>
              <a:path w="313054" h="615314">
                <a:moveTo>
                  <a:pt x="38498" y="548983"/>
                </a:moveTo>
                <a:lnTo>
                  <a:pt x="32791" y="560329"/>
                </a:lnTo>
                <a:lnTo>
                  <a:pt x="61052" y="560329"/>
                </a:lnTo>
                <a:lnTo>
                  <a:pt x="38498" y="548983"/>
                </a:lnTo>
                <a:close/>
              </a:path>
              <a:path w="313054" h="615314">
                <a:moveTo>
                  <a:pt x="34335" y="536063"/>
                </a:moveTo>
                <a:lnTo>
                  <a:pt x="29989" y="544702"/>
                </a:lnTo>
                <a:lnTo>
                  <a:pt x="38498" y="548983"/>
                </a:lnTo>
                <a:lnTo>
                  <a:pt x="42844" y="540344"/>
                </a:lnTo>
                <a:lnTo>
                  <a:pt x="34335" y="53606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0439345" y="4546385"/>
            <a:ext cx="311150" cy="619125"/>
          </a:xfrm>
          <a:custGeom>
            <a:avLst/>
            <a:gdLst/>
            <a:ahLst/>
            <a:cxnLst/>
            <a:rect l="l" t="t" r="r" b="b"/>
            <a:pathLst>
              <a:path w="311150" h="619125">
                <a:moveTo>
                  <a:pt x="259263" y="548064"/>
                </a:moveTo>
                <a:lnTo>
                  <a:pt x="233544" y="560514"/>
                </a:lnTo>
                <a:lnTo>
                  <a:pt x="309473" y="619000"/>
                </a:lnTo>
                <a:lnTo>
                  <a:pt x="310219" y="560924"/>
                </a:lnTo>
                <a:lnTo>
                  <a:pt x="265488" y="560924"/>
                </a:lnTo>
                <a:lnTo>
                  <a:pt x="259263" y="548064"/>
                </a:lnTo>
                <a:close/>
              </a:path>
              <a:path w="311150" h="619125">
                <a:moveTo>
                  <a:pt x="284983" y="535615"/>
                </a:moveTo>
                <a:lnTo>
                  <a:pt x="259263" y="548064"/>
                </a:lnTo>
                <a:lnTo>
                  <a:pt x="265488" y="560924"/>
                </a:lnTo>
                <a:lnTo>
                  <a:pt x="291208" y="548474"/>
                </a:lnTo>
                <a:lnTo>
                  <a:pt x="284983" y="535615"/>
                </a:lnTo>
                <a:close/>
              </a:path>
              <a:path w="311150" h="619125">
                <a:moveTo>
                  <a:pt x="310704" y="523165"/>
                </a:moveTo>
                <a:lnTo>
                  <a:pt x="284983" y="535615"/>
                </a:lnTo>
                <a:lnTo>
                  <a:pt x="291208" y="548474"/>
                </a:lnTo>
                <a:lnTo>
                  <a:pt x="265488" y="560924"/>
                </a:lnTo>
                <a:lnTo>
                  <a:pt x="310219" y="560924"/>
                </a:lnTo>
                <a:lnTo>
                  <a:pt x="310704" y="523165"/>
                </a:lnTo>
                <a:close/>
              </a:path>
              <a:path w="311150" h="619125">
                <a:moveTo>
                  <a:pt x="25720" y="0"/>
                </a:moveTo>
                <a:lnTo>
                  <a:pt x="0" y="12451"/>
                </a:lnTo>
                <a:lnTo>
                  <a:pt x="259263" y="548064"/>
                </a:lnTo>
                <a:lnTo>
                  <a:pt x="284983" y="535615"/>
                </a:lnTo>
                <a:lnTo>
                  <a:pt x="257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9498557" y="5242120"/>
            <a:ext cx="297180" cy="256540"/>
          </a:xfrm>
          <a:custGeom>
            <a:avLst/>
            <a:gdLst/>
            <a:ahLst/>
            <a:cxnLst/>
            <a:rect l="l" t="t" r="r" b="b"/>
            <a:pathLst>
              <a:path w="297179" h="256539">
                <a:moveTo>
                  <a:pt x="0" y="0"/>
                </a:moveTo>
                <a:lnTo>
                  <a:pt x="296613" y="0"/>
                </a:lnTo>
                <a:lnTo>
                  <a:pt x="296613" y="256103"/>
                </a:lnTo>
                <a:lnTo>
                  <a:pt x="0" y="256103"/>
                </a:lnTo>
                <a:lnTo>
                  <a:pt x="0" y="0"/>
                </a:lnTo>
                <a:close/>
              </a:path>
            </a:pathLst>
          </a:custGeom>
          <a:solidFill>
            <a:srgbClr val="72BFC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9498557" y="5242120"/>
            <a:ext cx="297180" cy="256540"/>
          </a:xfrm>
          <a:custGeom>
            <a:avLst/>
            <a:gdLst/>
            <a:ahLst/>
            <a:cxnLst/>
            <a:rect l="l" t="t" r="r" b="b"/>
            <a:pathLst>
              <a:path w="297179" h="256539">
                <a:moveTo>
                  <a:pt x="0" y="0"/>
                </a:moveTo>
                <a:lnTo>
                  <a:pt x="296614" y="0"/>
                </a:lnTo>
                <a:lnTo>
                  <a:pt x="296614" y="256103"/>
                </a:lnTo>
                <a:lnTo>
                  <a:pt x="0" y="256103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1E464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0620759" y="5242119"/>
            <a:ext cx="297180" cy="256540"/>
          </a:xfrm>
          <a:custGeom>
            <a:avLst/>
            <a:gdLst/>
            <a:ahLst/>
            <a:cxnLst/>
            <a:rect l="l" t="t" r="r" b="b"/>
            <a:pathLst>
              <a:path w="297179" h="256539">
                <a:moveTo>
                  <a:pt x="0" y="0"/>
                </a:moveTo>
                <a:lnTo>
                  <a:pt x="296613" y="0"/>
                </a:lnTo>
                <a:lnTo>
                  <a:pt x="296613" y="256103"/>
                </a:lnTo>
                <a:lnTo>
                  <a:pt x="0" y="256103"/>
                </a:lnTo>
                <a:lnTo>
                  <a:pt x="0" y="0"/>
                </a:lnTo>
                <a:close/>
              </a:path>
            </a:pathLst>
          </a:custGeom>
          <a:solidFill>
            <a:srgbClr val="72BFC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0620759" y="5242119"/>
            <a:ext cx="297180" cy="256540"/>
          </a:xfrm>
          <a:custGeom>
            <a:avLst/>
            <a:gdLst/>
            <a:ahLst/>
            <a:cxnLst/>
            <a:rect l="l" t="t" r="r" b="b"/>
            <a:pathLst>
              <a:path w="297179" h="256539">
                <a:moveTo>
                  <a:pt x="0" y="0"/>
                </a:moveTo>
                <a:lnTo>
                  <a:pt x="296614" y="0"/>
                </a:lnTo>
                <a:lnTo>
                  <a:pt x="296614" y="256103"/>
                </a:lnTo>
                <a:lnTo>
                  <a:pt x="0" y="256103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1E464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1185263" y="5242119"/>
            <a:ext cx="297180" cy="256540"/>
          </a:xfrm>
          <a:custGeom>
            <a:avLst/>
            <a:gdLst/>
            <a:ahLst/>
            <a:cxnLst/>
            <a:rect l="l" t="t" r="r" b="b"/>
            <a:pathLst>
              <a:path w="297179" h="256539">
                <a:moveTo>
                  <a:pt x="0" y="0"/>
                </a:moveTo>
                <a:lnTo>
                  <a:pt x="296613" y="0"/>
                </a:lnTo>
                <a:lnTo>
                  <a:pt x="296613" y="256103"/>
                </a:lnTo>
                <a:lnTo>
                  <a:pt x="0" y="256103"/>
                </a:lnTo>
                <a:lnTo>
                  <a:pt x="0" y="0"/>
                </a:lnTo>
                <a:close/>
              </a:path>
            </a:pathLst>
          </a:custGeom>
          <a:solidFill>
            <a:srgbClr val="72BFC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1185263" y="5242119"/>
            <a:ext cx="297180" cy="256540"/>
          </a:xfrm>
          <a:custGeom>
            <a:avLst/>
            <a:gdLst/>
            <a:ahLst/>
            <a:cxnLst/>
            <a:rect l="l" t="t" r="r" b="b"/>
            <a:pathLst>
              <a:path w="297179" h="256539">
                <a:moveTo>
                  <a:pt x="0" y="0"/>
                </a:moveTo>
                <a:lnTo>
                  <a:pt x="296614" y="0"/>
                </a:lnTo>
                <a:lnTo>
                  <a:pt x="296614" y="256103"/>
                </a:lnTo>
                <a:lnTo>
                  <a:pt x="0" y="256103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1E464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9620181" y="5664200"/>
            <a:ext cx="2237740" cy="5518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2090"/>
              </a:lnSpc>
            </a:pPr>
            <a:r>
              <a:rPr sz="1800" i="1" spc="-5" dirty="0">
                <a:latin typeface="Calibri"/>
                <a:cs typeface="Calibri"/>
              </a:rPr>
              <a:t>V</a:t>
            </a:r>
            <a:r>
              <a:rPr sz="1800" i="1" spc="-7" baseline="-13888" dirty="0">
                <a:latin typeface="Calibri"/>
                <a:cs typeface="Calibri"/>
              </a:rPr>
              <a:t>2</a:t>
            </a:r>
            <a:r>
              <a:rPr sz="1800" i="1" spc="-5" dirty="0">
                <a:latin typeface="Calibri"/>
                <a:cs typeface="Calibri"/>
              </a:rPr>
              <a:t>(s) </a:t>
            </a:r>
            <a:r>
              <a:rPr sz="1800" spc="-5" dirty="0">
                <a:latin typeface="Calibri"/>
                <a:cs typeface="Calibri"/>
              </a:rPr>
              <a:t>is </a:t>
            </a:r>
            <a:r>
              <a:rPr sz="1800" spc="-10" dirty="0">
                <a:latin typeface="Calibri"/>
                <a:cs typeface="Calibri"/>
              </a:rPr>
              <a:t>value </a:t>
            </a:r>
            <a:r>
              <a:rPr sz="1800" dirty="0">
                <a:latin typeface="Calibri"/>
                <a:cs typeface="Calibri"/>
              </a:rPr>
              <a:t>of </a:t>
            </a:r>
            <a:r>
              <a:rPr sz="1800" spc="-5" dirty="0">
                <a:latin typeface="Calibri"/>
                <a:cs typeface="Calibri"/>
              </a:rPr>
              <a:t>depth-2  </a:t>
            </a:r>
            <a:r>
              <a:rPr sz="1800" spc="-10" dirty="0" err="1">
                <a:latin typeface="Calibri"/>
                <a:cs typeface="Calibri"/>
              </a:rPr>
              <a:t>expectimax</a:t>
            </a:r>
            <a:r>
              <a:rPr sz="1800" spc="-10" dirty="0">
                <a:latin typeface="Calibri"/>
                <a:cs typeface="Calibri"/>
              </a:rPr>
              <a:t> from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i="1" dirty="0">
                <a:latin typeface="Calibri"/>
                <a:cs typeface="Calibri"/>
              </a:rPr>
              <a:t>s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7352114" y="1711203"/>
            <a:ext cx="3368040" cy="734695"/>
          </a:xfrm>
          <a:custGeom>
            <a:avLst/>
            <a:gdLst/>
            <a:ahLst/>
            <a:cxnLst/>
            <a:rect l="l" t="t" r="r" b="b"/>
            <a:pathLst>
              <a:path w="3368040" h="734694">
                <a:moveTo>
                  <a:pt x="3135766" y="74909"/>
                </a:moveTo>
                <a:lnTo>
                  <a:pt x="0" y="659243"/>
                </a:lnTo>
                <a:lnTo>
                  <a:pt x="13959" y="734153"/>
                </a:lnTo>
                <a:lnTo>
                  <a:pt x="3149726" y="149820"/>
                </a:lnTo>
                <a:lnTo>
                  <a:pt x="3135766" y="74909"/>
                </a:lnTo>
                <a:close/>
              </a:path>
              <a:path w="3368040" h="734694">
                <a:moveTo>
                  <a:pt x="3358563" y="67929"/>
                </a:moveTo>
                <a:lnTo>
                  <a:pt x="3173224" y="67929"/>
                </a:lnTo>
                <a:lnTo>
                  <a:pt x="3187183" y="142840"/>
                </a:lnTo>
                <a:lnTo>
                  <a:pt x="3149726" y="149820"/>
                </a:lnTo>
                <a:lnTo>
                  <a:pt x="3163685" y="224731"/>
                </a:lnTo>
                <a:lnTo>
                  <a:pt x="3367478" y="70487"/>
                </a:lnTo>
                <a:lnTo>
                  <a:pt x="3358563" y="67929"/>
                </a:lnTo>
                <a:close/>
              </a:path>
              <a:path w="3368040" h="734694">
                <a:moveTo>
                  <a:pt x="3173224" y="67929"/>
                </a:moveTo>
                <a:lnTo>
                  <a:pt x="3135766" y="74909"/>
                </a:lnTo>
                <a:lnTo>
                  <a:pt x="3149726" y="149820"/>
                </a:lnTo>
                <a:lnTo>
                  <a:pt x="3187183" y="142840"/>
                </a:lnTo>
                <a:lnTo>
                  <a:pt x="3173224" y="67929"/>
                </a:lnTo>
                <a:close/>
              </a:path>
              <a:path w="3368040" h="734694">
                <a:moveTo>
                  <a:pt x="3121807" y="0"/>
                </a:moveTo>
                <a:lnTo>
                  <a:pt x="3135766" y="74909"/>
                </a:lnTo>
                <a:lnTo>
                  <a:pt x="3173224" y="67929"/>
                </a:lnTo>
                <a:lnTo>
                  <a:pt x="3358563" y="67929"/>
                </a:lnTo>
                <a:lnTo>
                  <a:pt x="3121807" y="0"/>
                </a:lnTo>
                <a:close/>
              </a:path>
            </a:pathLst>
          </a:custGeom>
          <a:solidFill>
            <a:srgbClr val="FF33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6216094" y="1820160"/>
            <a:ext cx="1143000" cy="1176020"/>
          </a:xfrm>
          <a:custGeom>
            <a:avLst/>
            <a:gdLst/>
            <a:ahLst/>
            <a:cxnLst/>
            <a:rect l="l" t="t" r="r" b="b"/>
            <a:pathLst>
              <a:path w="1143000" h="1176020">
                <a:moveTo>
                  <a:pt x="0" y="587741"/>
                </a:moveTo>
                <a:lnTo>
                  <a:pt x="1894" y="539537"/>
                </a:lnTo>
                <a:lnTo>
                  <a:pt x="7479" y="492406"/>
                </a:lnTo>
                <a:lnTo>
                  <a:pt x="16609" y="446500"/>
                </a:lnTo>
                <a:lnTo>
                  <a:pt x="29135" y="401969"/>
                </a:lnTo>
                <a:lnTo>
                  <a:pt x="44911" y="358965"/>
                </a:lnTo>
                <a:lnTo>
                  <a:pt x="63789" y="317640"/>
                </a:lnTo>
                <a:lnTo>
                  <a:pt x="85623" y="278144"/>
                </a:lnTo>
                <a:lnTo>
                  <a:pt x="110266" y="240628"/>
                </a:lnTo>
                <a:lnTo>
                  <a:pt x="137570" y="205245"/>
                </a:lnTo>
                <a:lnTo>
                  <a:pt x="167388" y="172145"/>
                </a:lnTo>
                <a:lnTo>
                  <a:pt x="199573" y="141479"/>
                </a:lnTo>
                <a:lnTo>
                  <a:pt x="233979" y="113400"/>
                </a:lnTo>
                <a:lnTo>
                  <a:pt x="270458" y="88057"/>
                </a:lnTo>
                <a:lnTo>
                  <a:pt x="308862" y="65602"/>
                </a:lnTo>
                <a:lnTo>
                  <a:pt x="349046" y="46187"/>
                </a:lnTo>
                <a:lnTo>
                  <a:pt x="390861" y="29963"/>
                </a:lnTo>
                <a:lnTo>
                  <a:pt x="434161" y="17081"/>
                </a:lnTo>
                <a:lnTo>
                  <a:pt x="478799" y="7692"/>
                </a:lnTo>
                <a:lnTo>
                  <a:pt x="524628" y="1948"/>
                </a:lnTo>
                <a:lnTo>
                  <a:pt x="571500" y="0"/>
                </a:lnTo>
                <a:lnTo>
                  <a:pt x="618371" y="1948"/>
                </a:lnTo>
                <a:lnTo>
                  <a:pt x="664200" y="7692"/>
                </a:lnTo>
                <a:lnTo>
                  <a:pt x="708838" y="17081"/>
                </a:lnTo>
                <a:lnTo>
                  <a:pt x="752138" y="29963"/>
                </a:lnTo>
                <a:lnTo>
                  <a:pt x="793953" y="46187"/>
                </a:lnTo>
                <a:lnTo>
                  <a:pt x="834137" y="65602"/>
                </a:lnTo>
                <a:lnTo>
                  <a:pt x="872541" y="88057"/>
                </a:lnTo>
                <a:lnTo>
                  <a:pt x="909020" y="113400"/>
                </a:lnTo>
                <a:lnTo>
                  <a:pt x="943426" y="141479"/>
                </a:lnTo>
                <a:lnTo>
                  <a:pt x="975611" y="172145"/>
                </a:lnTo>
                <a:lnTo>
                  <a:pt x="1005429" y="205245"/>
                </a:lnTo>
                <a:lnTo>
                  <a:pt x="1032733" y="240628"/>
                </a:lnTo>
                <a:lnTo>
                  <a:pt x="1057376" y="278144"/>
                </a:lnTo>
                <a:lnTo>
                  <a:pt x="1079210" y="317640"/>
                </a:lnTo>
                <a:lnTo>
                  <a:pt x="1098088" y="358965"/>
                </a:lnTo>
                <a:lnTo>
                  <a:pt x="1113864" y="401969"/>
                </a:lnTo>
                <a:lnTo>
                  <a:pt x="1126390" y="446500"/>
                </a:lnTo>
                <a:lnTo>
                  <a:pt x="1135520" y="492406"/>
                </a:lnTo>
                <a:lnTo>
                  <a:pt x="1141105" y="539537"/>
                </a:lnTo>
                <a:lnTo>
                  <a:pt x="1143000" y="587741"/>
                </a:lnTo>
                <a:lnTo>
                  <a:pt x="1141105" y="635945"/>
                </a:lnTo>
                <a:lnTo>
                  <a:pt x="1135520" y="683076"/>
                </a:lnTo>
                <a:lnTo>
                  <a:pt x="1126390" y="728982"/>
                </a:lnTo>
                <a:lnTo>
                  <a:pt x="1113864" y="773513"/>
                </a:lnTo>
                <a:lnTo>
                  <a:pt x="1098088" y="816517"/>
                </a:lnTo>
                <a:lnTo>
                  <a:pt x="1079210" y="857842"/>
                </a:lnTo>
                <a:lnTo>
                  <a:pt x="1057376" y="897338"/>
                </a:lnTo>
                <a:lnTo>
                  <a:pt x="1032733" y="934854"/>
                </a:lnTo>
                <a:lnTo>
                  <a:pt x="1005429" y="970237"/>
                </a:lnTo>
                <a:lnTo>
                  <a:pt x="975611" y="1003337"/>
                </a:lnTo>
                <a:lnTo>
                  <a:pt x="943426" y="1034003"/>
                </a:lnTo>
                <a:lnTo>
                  <a:pt x="909020" y="1062083"/>
                </a:lnTo>
                <a:lnTo>
                  <a:pt x="872541" y="1087425"/>
                </a:lnTo>
                <a:lnTo>
                  <a:pt x="834137" y="1109880"/>
                </a:lnTo>
                <a:lnTo>
                  <a:pt x="793953" y="1129295"/>
                </a:lnTo>
                <a:lnTo>
                  <a:pt x="752138" y="1145519"/>
                </a:lnTo>
                <a:lnTo>
                  <a:pt x="708838" y="1158401"/>
                </a:lnTo>
                <a:lnTo>
                  <a:pt x="664200" y="1167790"/>
                </a:lnTo>
                <a:lnTo>
                  <a:pt x="618371" y="1173534"/>
                </a:lnTo>
                <a:lnTo>
                  <a:pt x="571500" y="1175483"/>
                </a:lnTo>
                <a:lnTo>
                  <a:pt x="524628" y="1173534"/>
                </a:lnTo>
                <a:lnTo>
                  <a:pt x="478799" y="1167790"/>
                </a:lnTo>
                <a:lnTo>
                  <a:pt x="434161" y="1158401"/>
                </a:lnTo>
                <a:lnTo>
                  <a:pt x="390861" y="1145519"/>
                </a:lnTo>
                <a:lnTo>
                  <a:pt x="349046" y="1129295"/>
                </a:lnTo>
                <a:lnTo>
                  <a:pt x="308862" y="1109880"/>
                </a:lnTo>
                <a:lnTo>
                  <a:pt x="270458" y="1087425"/>
                </a:lnTo>
                <a:lnTo>
                  <a:pt x="233979" y="1062083"/>
                </a:lnTo>
                <a:lnTo>
                  <a:pt x="199573" y="1034003"/>
                </a:lnTo>
                <a:lnTo>
                  <a:pt x="167388" y="1003337"/>
                </a:lnTo>
                <a:lnTo>
                  <a:pt x="137570" y="970237"/>
                </a:lnTo>
                <a:lnTo>
                  <a:pt x="110266" y="934854"/>
                </a:lnTo>
                <a:lnTo>
                  <a:pt x="85623" y="897338"/>
                </a:lnTo>
                <a:lnTo>
                  <a:pt x="63789" y="857842"/>
                </a:lnTo>
                <a:lnTo>
                  <a:pt x="44911" y="816517"/>
                </a:lnTo>
                <a:lnTo>
                  <a:pt x="29135" y="773513"/>
                </a:lnTo>
                <a:lnTo>
                  <a:pt x="16609" y="728982"/>
                </a:lnTo>
                <a:lnTo>
                  <a:pt x="7479" y="683076"/>
                </a:lnTo>
                <a:lnTo>
                  <a:pt x="1894" y="635945"/>
                </a:lnTo>
                <a:lnTo>
                  <a:pt x="0" y="587741"/>
                </a:lnTo>
                <a:close/>
              </a:path>
            </a:pathLst>
          </a:custGeom>
          <a:ln w="762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676106" y="172719"/>
            <a:ext cx="841375" cy="7219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400" spc="-5" dirty="0">
                <a:latin typeface="Calibri"/>
                <a:cs typeface="Calibri"/>
              </a:rPr>
              <a:t>k=3</a:t>
            </a:r>
            <a:endParaRPr sz="44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984740" y="5967983"/>
            <a:ext cx="1057275" cy="2698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25"/>
              </a:lnSpc>
            </a:pPr>
            <a:r>
              <a:rPr sz="1800" spc="-5" dirty="0">
                <a:latin typeface="Calibri"/>
                <a:cs typeface="Calibri"/>
              </a:rPr>
              <a:t>Noise </a:t>
            </a:r>
            <a:r>
              <a:rPr sz="1800" dirty="0">
                <a:latin typeface="Calibri"/>
                <a:cs typeface="Calibri"/>
              </a:rPr>
              <a:t>=</a:t>
            </a:r>
            <a:r>
              <a:rPr sz="1800" spc="-6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0.2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984740" y="6237732"/>
            <a:ext cx="1604010" cy="550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25"/>
              </a:lnSpc>
            </a:pPr>
            <a:r>
              <a:rPr sz="1800" spc="-5" dirty="0">
                <a:latin typeface="Calibri"/>
                <a:cs typeface="Calibri"/>
              </a:rPr>
              <a:t>Discount </a:t>
            </a:r>
            <a:r>
              <a:rPr sz="1800" dirty="0">
                <a:latin typeface="Calibri"/>
                <a:cs typeface="Calibri"/>
              </a:rPr>
              <a:t>=</a:t>
            </a:r>
            <a:r>
              <a:rPr sz="1800" spc="-7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0.9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z="1800" dirty="0">
                <a:latin typeface="Calibri"/>
                <a:cs typeface="Calibri"/>
              </a:rPr>
              <a:t>Living </a:t>
            </a:r>
            <a:r>
              <a:rPr sz="1800" spc="-15" dirty="0">
                <a:latin typeface="Calibri"/>
                <a:cs typeface="Calibri"/>
              </a:rPr>
              <a:t>reward </a:t>
            </a:r>
            <a:r>
              <a:rPr sz="1800" dirty="0">
                <a:latin typeface="Calibri"/>
                <a:cs typeface="Calibri"/>
              </a:rPr>
              <a:t>=</a:t>
            </a:r>
            <a:r>
              <a:rPr sz="1800" spc="-6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0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007178" y="1143000"/>
            <a:ext cx="6177643" cy="5714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676106" y="172719"/>
            <a:ext cx="841375" cy="7219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400" spc="-5" dirty="0">
                <a:latin typeface="Calibri"/>
                <a:cs typeface="Calibri"/>
              </a:rPr>
              <a:t>k=4</a:t>
            </a:r>
            <a:endParaRPr sz="44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984740" y="5967983"/>
            <a:ext cx="1057275" cy="2698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25"/>
              </a:lnSpc>
            </a:pPr>
            <a:r>
              <a:rPr sz="1800" spc="-5" dirty="0">
                <a:latin typeface="Calibri"/>
                <a:cs typeface="Calibri"/>
              </a:rPr>
              <a:t>Noise </a:t>
            </a:r>
            <a:r>
              <a:rPr sz="1800" dirty="0">
                <a:latin typeface="Calibri"/>
                <a:cs typeface="Calibri"/>
              </a:rPr>
              <a:t>=</a:t>
            </a:r>
            <a:r>
              <a:rPr sz="1800" spc="-6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0.2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984740" y="6237732"/>
            <a:ext cx="1604010" cy="550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25"/>
              </a:lnSpc>
            </a:pPr>
            <a:r>
              <a:rPr sz="1800" spc="-5" dirty="0">
                <a:latin typeface="Calibri"/>
                <a:cs typeface="Calibri"/>
              </a:rPr>
              <a:t>Discount </a:t>
            </a:r>
            <a:r>
              <a:rPr sz="1800" dirty="0">
                <a:latin typeface="Calibri"/>
                <a:cs typeface="Calibri"/>
              </a:rPr>
              <a:t>=</a:t>
            </a:r>
            <a:r>
              <a:rPr sz="1800" spc="-7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0.9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z="1800" dirty="0">
                <a:latin typeface="Calibri"/>
                <a:cs typeface="Calibri"/>
              </a:rPr>
              <a:t>Living </a:t>
            </a:r>
            <a:r>
              <a:rPr sz="1800" spc="-15" dirty="0">
                <a:latin typeface="Calibri"/>
                <a:cs typeface="Calibri"/>
              </a:rPr>
              <a:t>reward </a:t>
            </a:r>
            <a:r>
              <a:rPr sz="1800" dirty="0">
                <a:latin typeface="Calibri"/>
                <a:cs typeface="Calibri"/>
              </a:rPr>
              <a:t>=</a:t>
            </a:r>
            <a:r>
              <a:rPr sz="1800" spc="-6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0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009900" y="1157098"/>
            <a:ext cx="6172200" cy="57009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676106" y="172719"/>
            <a:ext cx="841375" cy="7219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400" spc="-5" dirty="0">
                <a:latin typeface="Calibri"/>
                <a:cs typeface="Calibri"/>
              </a:rPr>
              <a:t>k=5</a:t>
            </a:r>
            <a:endParaRPr sz="44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984740" y="5967983"/>
            <a:ext cx="1057275" cy="2698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25"/>
              </a:lnSpc>
            </a:pPr>
            <a:r>
              <a:rPr sz="1800" spc="-5" dirty="0">
                <a:latin typeface="Calibri"/>
                <a:cs typeface="Calibri"/>
              </a:rPr>
              <a:t>Noise </a:t>
            </a:r>
            <a:r>
              <a:rPr sz="1800" dirty="0">
                <a:latin typeface="Calibri"/>
                <a:cs typeface="Calibri"/>
              </a:rPr>
              <a:t>=</a:t>
            </a:r>
            <a:r>
              <a:rPr sz="1800" spc="-6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0.2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984740" y="6237732"/>
            <a:ext cx="1604010" cy="550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25"/>
              </a:lnSpc>
            </a:pPr>
            <a:r>
              <a:rPr sz="1800" spc="-5" dirty="0">
                <a:latin typeface="Calibri"/>
                <a:cs typeface="Calibri"/>
              </a:rPr>
              <a:t>Discount </a:t>
            </a:r>
            <a:r>
              <a:rPr sz="1800" dirty="0">
                <a:latin typeface="Calibri"/>
                <a:cs typeface="Calibri"/>
              </a:rPr>
              <a:t>=</a:t>
            </a:r>
            <a:r>
              <a:rPr sz="1800" spc="-7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0.9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z="1800" dirty="0">
                <a:latin typeface="Calibri"/>
                <a:cs typeface="Calibri"/>
              </a:rPr>
              <a:t>Living </a:t>
            </a:r>
            <a:r>
              <a:rPr sz="1800" spc="-15" dirty="0">
                <a:latin typeface="Calibri"/>
                <a:cs typeface="Calibri"/>
              </a:rPr>
              <a:t>reward </a:t>
            </a:r>
            <a:r>
              <a:rPr sz="1800" dirty="0">
                <a:latin typeface="Calibri"/>
                <a:cs typeface="Calibri"/>
              </a:rPr>
              <a:t>=</a:t>
            </a:r>
            <a:r>
              <a:rPr sz="1800" spc="-6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0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002644" y="1143000"/>
            <a:ext cx="6186712" cy="57149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676106" y="172719"/>
            <a:ext cx="841375" cy="7219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400" spc="-5" dirty="0">
                <a:latin typeface="Calibri"/>
                <a:cs typeface="Calibri"/>
              </a:rPr>
              <a:t>k=6</a:t>
            </a:r>
            <a:endParaRPr sz="44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984740" y="5967983"/>
            <a:ext cx="1057275" cy="2698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25"/>
              </a:lnSpc>
            </a:pPr>
            <a:r>
              <a:rPr sz="1800" spc="-5" dirty="0">
                <a:latin typeface="Calibri"/>
                <a:cs typeface="Calibri"/>
              </a:rPr>
              <a:t>Noise </a:t>
            </a:r>
            <a:r>
              <a:rPr sz="1800" dirty="0">
                <a:latin typeface="Calibri"/>
                <a:cs typeface="Calibri"/>
              </a:rPr>
              <a:t>=</a:t>
            </a:r>
            <a:r>
              <a:rPr sz="1800" spc="-6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0.2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984740" y="6237732"/>
            <a:ext cx="1604010" cy="550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25"/>
              </a:lnSpc>
            </a:pPr>
            <a:r>
              <a:rPr sz="1800" spc="-5" dirty="0">
                <a:latin typeface="Calibri"/>
                <a:cs typeface="Calibri"/>
              </a:rPr>
              <a:t>Discount </a:t>
            </a:r>
            <a:r>
              <a:rPr sz="1800" dirty="0">
                <a:latin typeface="Calibri"/>
                <a:cs typeface="Calibri"/>
              </a:rPr>
              <a:t>=</a:t>
            </a:r>
            <a:r>
              <a:rPr sz="1800" spc="-7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0.9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z="1800" dirty="0">
                <a:latin typeface="Calibri"/>
                <a:cs typeface="Calibri"/>
              </a:rPr>
              <a:t>Living </a:t>
            </a:r>
            <a:r>
              <a:rPr sz="1800" spc="-15" dirty="0">
                <a:latin typeface="Calibri"/>
                <a:cs typeface="Calibri"/>
              </a:rPr>
              <a:t>reward </a:t>
            </a:r>
            <a:r>
              <a:rPr sz="1800" dirty="0">
                <a:latin typeface="Calibri"/>
                <a:cs typeface="Calibri"/>
              </a:rPr>
              <a:t>=</a:t>
            </a:r>
            <a:r>
              <a:rPr sz="1800" spc="-6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0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018971" y="1173166"/>
            <a:ext cx="6154056" cy="5684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676106" y="172719"/>
            <a:ext cx="841375" cy="7219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400" spc="-5" dirty="0">
                <a:latin typeface="Calibri"/>
                <a:cs typeface="Calibri"/>
              </a:rPr>
              <a:t>k=7</a:t>
            </a:r>
            <a:endParaRPr sz="44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984740" y="5967983"/>
            <a:ext cx="1057275" cy="2698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25"/>
              </a:lnSpc>
            </a:pPr>
            <a:r>
              <a:rPr sz="1800" spc="-5" dirty="0">
                <a:latin typeface="Calibri"/>
                <a:cs typeface="Calibri"/>
              </a:rPr>
              <a:t>Noise </a:t>
            </a:r>
            <a:r>
              <a:rPr sz="1800" dirty="0">
                <a:latin typeface="Calibri"/>
                <a:cs typeface="Calibri"/>
              </a:rPr>
              <a:t>=</a:t>
            </a:r>
            <a:r>
              <a:rPr sz="1800" spc="-6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0.2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984740" y="6237732"/>
            <a:ext cx="1604010" cy="550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25"/>
              </a:lnSpc>
            </a:pPr>
            <a:r>
              <a:rPr sz="1800" spc="-5" dirty="0">
                <a:latin typeface="Calibri"/>
                <a:cs typeface="Calibri"/>
              </a:rPr>
              <a:t>Discount </a:t>
            </a:r>
            <a:r>
              <a:rPr sz="1800" dirty="0">
                <a:latin typeface="Calibri"/>
                <a:cs typeface="Calibri"/>
              </a:rPr>
              <a:t>=</a:t>
            </a:r>
            <a:r>
              <a:rPr sz="1800" spc="-7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0.9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z="1800" dirty="0">
                <a:latin typeface="Calibri"/>
                <a:cs typeface="Calibri"/>
              </a:rPr>
              <a:t>Living </a:t>
            </a:r>
            <a:r>
              <a:rPr sz="1800" spc="-15" dirty="0">
                <a:latin typeface="Calibri"/>
                <a:cs typeface="Calibri"/>
              </a:rPr>
              <a:t>reward </a:t>
            </a:r>
            <a:r>
              <a:rPr sz="1800" dirty="0">
                <a:latin typeface="Calibri"/>
                <a:cs typeface="Calibri"/>
              </a:rPr>
              <a:t>=</a:t>
            </a:r>
            <a:r>
              <a:rPr sz="1800" spc="-6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0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009900" y="1148034"/>
            <a:ext cx="6172200" cy="57099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676106" y="172719"/>
            <a:ext cx="841375" cy="7219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400" spc="-5" dirty="0">
                <a:latin typeface="Calibri"/>
                <a:cs typeface="Calibri"/>
              </a:rPr>
              <a:t>k=8</a:t>
            </a:r>
            <a:endParaRPr sz="44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984740" y="5967983"/>
            <a:ext cx="1057275" cy="2698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25"/>
              </a:lnSpc>
            </a:pPr>
            <a:r>
              <a:rPr sz="1800" spc="-5" dirty="0">
                <a:latin typeface="Calibri"/>
                <a:cs typeface="Calibri"/>
              </a:rPr>
              <a:t>Noise </a:t>
            </a:r>
            <a:r>
              <a:rPr sz="1800" dirty="0">
                <a:latin typeface="Calibri"/>
                <a:cs typeface="Calibri"/>
              </a:rPr>
              <a:t>=</a:t>
            </a:r>
            <a:r>
              <a:rPr sz="1800" spc="-6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0.2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984740" y="6237732"/>
            <a:ext cx="1604010" cy="550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25"/>
              </a:lnSpc>
            </a:pPr>
            <a:r>
              <a:rPr sz="1800" spc="-5" dirty="0">
                <a:latin typeface="Calibri"/>
                <a:cs typeface="Calibri"/>
              </a:rPr>
              <a:t>Discount </a:t>
            </a:r>
            <a:r>
              <a:rPr sz="1800" dirty="0">
                <a:latin typeface="Calibri"/>
                <a:cs typeface="Calibri"/>
              </a:rPr>
              <a:t>=</a:t>
            </a:r>
            <a:r>
              <a:rPr sz="1800" spc="-7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0.9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z="1800" dirty="0">
                <a:latin typeface="Calibri"/>
                <a:cs typeface="Calibri"/>
              </a:rPr>
              <a:t>Living </a:t>
            </a:r>
            <a:r>
              <a:rPr sz="1800" spc="-15" dirty="0">
                <a:latin typeface="Calibri"/>
                <a:cs typeface="Calibri"/>
              </a:rPr>
              <a:t>reward </a:t>
            </a:r>
            <a:r>
              <a:rPr sz="1800" dirty="0">
                <a:latin typeface="Calibri"/>
                <a:cs typeface="Calibri"/>
              </a:rPr>
              <a:t>=</a:t>
            </a:r>
            <a:r>
              <a:rPr sz="1800" spc="-6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0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009900" y="1175224"/>
            <a:ext cx="6172200" cy="56827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676106" y="172719"/>
            <a:ext cx="841375" cy="7219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400" spc="-5" dirty="0">
                <a:latin typeface="Calibri"/>
                <a:cs typeface="Calibri"/>
              </a:rPr>
              <a:t>k=9</a:t>
            </a:r>
            <a:endParaRPr sz="44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984740" y="5967983"/>
            <a:ext cx="1057275" cy="2698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25"/>
              </a:lnSpc>
            </a:pPr>
            <a:r>
              <a:rPr sz="1800" spc="-5" dirty="0">
                <a:latin typeface="Calibri"/>
                <a:cs typeface="Calibri"/>
              </a:rPr>
              <a:t>Noise </a:t>
            </a:r>
            <a:r>
              <a:rPr sz="1800" dirty="0">
                <a:latin typeface="Calibri"/>
                <a:cs typeface="Calibri"/>
              </a:rPr>
              <a:t>=</a:t>
            </a:r>
            <a:r>
              <a:rPr sz="1800" spc="-6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0.2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984740" y="6237732"/>
            <a:ext cx="1604010" cy="550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25"/>
              </a:lnSpc>
            </a:pPr>
            <a:r>
              <a:rPr sz="1800" spc="-5" dirty="0">
                <a:latin typeface="Calibri"/>
                <a:cs typeface="Calibri"/>
              </a:rPr>
              <a:t>Discount </a:t>
            </a:r>
            <a:r>
              <a:rPr sz="1800" dirty="0">
                <a:latin typeface="Calibri"/>
                <a:cs typeface="Calibri"/>
              </a:rPr>
              <a:t>=</a:t>
            </a:r>
            <a:r>
              <a:rPr sz="1800" spc="-7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0.9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z="1800" dirty="0">
                <a:latin typeface="Calibri"/>
                <a:cs typeface="Calibri"/>
              </a:rPr>
              <a:t>Living </a:t>
            </a:r>
            <a:r>
              <a:rPr sz="1800" spc="-15" dirty="0">
                <a:latin typeface="Calibri"/>
                <a:cs typeface="Calibri"/>
              </a:rPr>
              <a:t>reward </a:t>
            </a:r>
            <a:r>
              <a:rPr sz="1800" dirty="0">
                <a:latin typeface="Calibri"/>
                <a:cs typeface="Calibri"/>
              </a:rPr>
              <a:t>=</a:t>
            </a:r>
            <a:r>
              <a:rPr sz="1800" spc="-6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0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006197" y="1157224"/>
            <a:ext cx="6179605" cy="57007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34818" y="172719"/>
            <a:ext cx="1123315" cy="7219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k=</a:t>
            </a:r>
            <a:r>
              <a:rPr spc="-10" dirty="0"/>
              <a:t>1</a:t>
            </a:r>
            <a:r>
              <a:rPr dirty="0"/>
              <a:t>0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984740" y="5967983"/>
            <a:ext cx="1604010" cy="848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25"/>
              </a:lnSpc>
            </a:pPr>
            <a:r>
              <a:rPr sz="1800" spc="-5" dirty="0">
                <a:latin typeface="Calibri"/>
                <a:cs typeface="Calibri"/>
              </a:rPr>
              <a:t>Noise </a:t>
            </a:r>
            <a:r>
              <a:rPr sz="1800" dirty="0">
                <a:latin typeface="Calibri"/>
                <a:cs typeface="Calibri"/>
              </a:rPr>
              <a:t>=</a:t>
            </a:r>
            <a:r>
              <a:rPr sz="1800" spc="-6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0.2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ts val="2125"/>
              </a:lnSpc>
            </a:pPr>
            <a:r>
              <a:rPr sz="1800" spc="-5" dirty="0">
                <a:latin typeface="Calibri"/>
                <a:cs typeface="Calibri"/>
              </a:rPr>
              <a:t>Discount </a:t>
            </a:r>
            <a:r>
              <a:rPr sz="1800" dirty="0">
                <a:latin typeface="Calibri"/>
                <a:cs typeface="Calibri"/>
              </a:rPr>
              <a:t>=</a:t>
            </a:r>
            <a:r>
              <a:rPr sz="1800" spc="-7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0.9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z="1800" dirty="0">
                <a:latin typeface="Calibri"/>
                <a:cs typeface="Calibri"/>
              </a:rPr>
              <a:t>Living </a:t>
            </a:r>
            <a:r>
              <a:rPr sz="1800" spc="-15" dirty="0">
                <a:latin typeface="Calibri"/>
                <a:cs typeface="Calibri"/>
              </a:rPr>
              <a:t>reward </a:t>
            </a:r>
            <a:r>
              <a:rPr sz="1800" dirty="0">
                <a:latin typeface="Calibri"/>
                <a:cs typeface="Calibri"/>
              </a:rPr>
              <a:t>=</a:t>
            </a:r>
            <a:r>
              <a:rPr sz="1800" spc="-6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0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997724" y="1143000"/>
            <a:ext cx="6196549" cy="5714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34818" y="172719"/>
            <a:ext cx="1123315" cy="7219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k=</a:t>
            </a:r>
            <a:r>
              <a:rPr spc="-10" dirty="0"/>
              <a:t>1</a:t>
            </a:r>
            <a:r>
              <a:rPr dirty="0"/>
              <a:t>1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984740" y="5967983"/>
            <a:ext cx="1604010" cy="848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25"/>
              </a:lnSpc>
            </a:pPr>
            <a:r>
              <a:rPr sz="1800" spc="-5" dirty="0">
                <a:latin typeface="Calibri"/>
                <a:cs typeface="Calibri"/>
              </a:rPr>
              <a:t>Noise </a:t>
            </a:r>
            <a:r>
              <a:rPr sz="1800" dirty="0">
                <a:latin typeface="Calibri"/>
                <a:cs typeface="Calibri"/>
              </a:rPr>
              <a:t>=</a:t>
            </a:r>
            <a:r>
              <a:rPr sz="1800" spc="-6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0.2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ts val="2125"/>
              </a:lnSpc>
            </a:pPr>
            <a:r>
              <a:rPr sz="1800" spc="-5" dirty="0">
                <a:latin typeface="Calibri"/>
                <a:cs typeface="Calibri"/>
              </a:rPr>
              <a:t>Discount </a:t>
            </a:r>
            <a:r>
              <a:rPr sz="1800" dirty="0">
                <a:latin typeface="Calibri"/>
                <a:cs typeface="Calibri"/>
              </a:rPr>
              <a:t>=</a:t>
            </a:r>
            <a:r>
              <a:rPr sz="1800" spc="-7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0.9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z="1800" dirty="0">
                <a:latin typeface="Calibri"/>
                <a:cs typeface="Calibri"/>
              </a:rPr>
              <a:t>Living </a:t>
            </a:r>
            <a:r>
              <a:rPr sz="1800" spc="-15" dirty="0">
                <a:latin typeface="Calibri"/>
                <a:cs typeface="Calibri"/>
              </a:rPr>
              <a:t>reward </a:t>
            </a:r>
            <a:r>
              <a:rPr sz="1800" dirty="0">
                <a:latin typeface="Calibri"/>
                <a:cs typeface="Calibri"/>
              </a:rPr>
              <a:t>=</a:t>
            </a:r>
            <a:r>
              <a:rPr sz="1800" spc="-6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0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009900" y="1138306"/>
            <a:ext cx="6172200" cy="57196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206966-2C30-6DC3-23A7-BFF81539FF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099" y="11151"/>
            <a:ext cx="10515600" cy="627812"/>
          </a:xfrm>
        </p:spPr>
        <p:txBody>
          <a:bodyPr/>
          <a:lstStyle/>
          <a:p>
            <a:pPr algn="ctr"/>
            <a:r>
              <a:rPr lang="en-US"/>
              <a:t>Introduction</a:t>
            </a:r>
            <a:endParaRPr lang="en-US" dirty="0"/>
          </a:p>
        </p:txBody>
      </p:sp>
      <p:pic>
        <p:nvPicPr>
          <p:cNvPr id="7" name="Picture 6" descr="A diagram of a stock market&#10;&#10;Description automatically generated">
            <a:extLst>
              <a:ext uri="{FF2B5EF4-FFF2-40B4-BE49-F238E27FC236}">
                <a16:creationId xmlns:a16="http://schemas.microsoft.com/office/drawing/2014/main" id="{74B4FFFF-48CA-49ED-6DA2-DDF7AC7D79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23924"/>
            <a:ext cx="10229499" cy="5754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95315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34818" y="172719"/>
            <a:ext cx="1123315" cy="7219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k=</a:t>
            </a:r>
            <a:r>
              <a:rPr spc="-10" dirty="0"/>
              <a:t>1</a:t>
            </a:r>
            <a:r>
              <a:rPr dirty="0"/>
              <a:t>2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984740" y="5967983"/>
            <a:ext cx="1604010" cy="848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25"/>
              </a:lnSpc>
            </a:pPr>
            <a:r>
              <a:rPr sz="1800" spc="-5" dirty="0">
                <a:latin typeface="Calibri"/>
                <a:cs typeface="Calibri"/>
              </a:rPr>
              <a:t>Noise </a:t>
            </a:r>
            <a:r>
              <a:rPr sz="1800" dirty="0">
                <a:latin typeface="Calibri"/>
                <a:cs typeface="Calibri"/>
              </a:rPr>
              <a:t>=</a:t>
            </a:r>
            <a:r>
              <a:rPr sz="1800" spc="-6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0.2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ts val="2125"/>
              </a:lnSpc>
            </a:pPr>
            <a:r>
              <a:rPr sz="1800" spc="-5" dirty="0">
                <a:latin typeface="Calibri"/>
                <a:cs typeface="Calibri"/>
              </a:rPr>
              <a:t>Discount </a:t>
            </a:r>
            <a:r>
              <a:rPr sz="1800" dirty="0">
                <a:latin typeface="Calibri"/>
                <a:cs typeface="Calibri"/>
              </a:rPr>
              <a:t>=</a:t>
            </a:r>
            <a:r>
              <a:rPr sz="1800" spc="-7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0.9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z="1800" dirty="0">
                <a:latin typeface="Calibri"/>
                <a:cs typeface="Calibri"/>
              </a:rPr>
              <a:t>Living </a:t>
            </a:r>
            <a:r>
              <a:rPr sz="1800" spc="-15" dirty="0">
                <a:latin typeface="Calibri"/>
                <a:cs typeface="Calibri"/>
              </a:rPr>
              <a:t>reward </a:t>
            </a:r>
            <a:r>
              <a:rPr sz="1800" dirty="0">
                <a:latin typeface="Calibri"/>
                <a:cs typeface="Calibri"/>
              </a:rPr>
              <a:t>=</a:t>
            </a:r>
            <a:r>
              <a:rPr sz="1800" spc="-6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0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997724" y="1143000"/>
            <a:ext cx="6196549" cy="5714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93531" y="172719"/>
            <a:ext cx="1405890" cy="7219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k=</a:t>
            </a:r>
            <a:r>
              <a:rPr spc="-10" dirty="0"/>
              <a:t>10</a:t>
            </a:r>
            <a:r>
              <a:rPr dirty="0"/>
              <a:t>0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984740" y="5967983"/>
            <a:ext cx="1604010" cy="848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25"/>
              </a:lnSpc>
            </a:pPr>
            <a:r>
              <a:rPr sz="1800" spc="-5" dirty="0">
                <a:latin typeface="Calibri"/>
                <a:cs typeface="Calibri"/>
              </a:rPr>
              <a:t>Noise </a:t>
            </a:r>
            <a:r>
              <a:rPr sz="1800" dirty="0">
                <a:latin typeface="Calibri"/>
                <a:cs typeface="Calibri"/>
              </a:rPr>
              <a:t>=</a:t>
            </a:r>
            <a:r>
              <a:rPr sz="1800" spc="-6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0.2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ts val="2125"/>
              </a:lnSpc>
            </a:pPr>
            <a:r>
              <a:rPr sz="1800" spc="-5" dirty="0">
                <a:latin typeface="Calibri"/>
                <a:cs typeface="Calibri"/>
              </a:rPr>
              <a:t>Discount </a:t>
            </a:r>
            <a:r>
              <a:rPr sz="1800" dirty="0">
                <a:latin typeface="Calibri"/>
                <a:cs typeface="Calibri"/>
              </a:rPr>
              <a:t>=</a:t>
            </a:r>
            <a:r>
              <a:rPr sz="1800" spc="-7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0.9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z="1800" dirty="0">
                <a:latin typeface="Calibri"/>
                <a:cs typeface="Calibri"/>
              </a:rPr>
              <a:t>Living </a:t>
            </a:r>
            <a:r>
              <a:rPr sz="1800" spc="-15" dirty="0">
                <a:latin typeface="Calibri"/>
                <a:cs typeface="Calibri"/>
              </a:rPr>
              <a:t>reward </a:t>
            </a:r>
            <a:r>
              <a:rPr sz="1800" dirty="0">
                <a:latin typeface="Calibri"/>
                <a:cs typeface="Calibri"/>
              </a:rPr>
              <a:t>=</a:t>
            </a:r>
            <a:r>
              <a:rPr sz="1800" spc="-6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0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000745" y="1130418"/>
            <a:ext cx="6190508" cy="57275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85256" y="172719"/>
            <a:ext cx="6821805" cy="7219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Problems </a:t>
            </a:r>
            <a:r>
              <a:rPr dirty="0"/>
              <a:t>with Value</a:t>
            </a:r>
            <a:r>
              <a:rPr spc="-15" dirty="0"/>
              <a:t> </a:t>
            </a:r>
            <a:r>
              <a:rPr spc="-5" dirty="0"/>
              <a:t>Iteration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54947" y="1222471"/>
            <a:ext cx="6844030" cy="4641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buFont typeface="Malgun Gothic"/>
              <a:buChar char="▪"/>
              <a:tabLst>
                <a:tab pos="355600" algn="l"/>
              </a:tabLst>
            </a:pPr>
            <a:r>
              <a:rPr sz="2800" spc="-5" dirty="0">
                <a:solidFill>
                  <a:srgbClr val="333399"/>
                </a:solidFill>
                <a:latin typeface="Calibri"/>
                <a:cs typeface="Calibri"/>
              </a:rPr>
              <a:t>Value iteration repeats the Bellman</a:t>
            </a:r>
            <a:r>
              <a:rPr sz="2800" spc="1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800" spc="-70" dirty="0">
                <a:solidFill>
                  <a:srgbClr val="333399"/>
                </a:solidFill>
                <a:latin typeface="Calibri"/>
                <a:cs typeface="Calibri"/>
              </a:rPr>
              <a:t>updates: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27192" y="2273899"/>
            <a:ext cx="8354153" cy="30162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buFont typeface="Malgun Gothic"/>
              <a:buChar char="▪"/>
              <a:tabLst>
                <a:tab pos="355600" algn="l"/>
              </a:tabLst>
            </a:pPr>
            <a:r>
              <a:rPr sz="2800" spc="-5" dirty="0">
                <a:solidFill>
                  <a:srgbClr val="333399"/>
                </a:solidFill>
                <a:latin typeface="Calibri"/>
                <a:cs typeface="Calibri"/>
              </a:rPr>
              <a:t>Problem </a:t>
            </a:r>
            <a:r>
              <a:rPr sz="2800" dirty="0">
                <a:solidFill>
                  <a:srgbClr val="333399"/>
                </a:solidFill>
                <a:latin typeface="Calibri"/>
                <a:cs typeface="Calibri"/>
              </a:rPr>
              <a:t>1: </a:t>
            </a:r>
            <a:r>
              <a:rPr sz="2800" spc="-5" dirty="0">
                <a:solidFill>
                  <a:srgbClr val="333399"/>
                </a:solidFill>
                <a:latin typeface="Calibri"/>
                <a:cs typeface="Calibri"/>
              </a:rPr>
              <a:t>It’s slow </a:t>
            </a:r>
            <a:r>
              <a:rPr sz="2800" dirty="0">
                <a:solidFill>
                  <a:srgbClr val="333399"/>
                </a:solidFill>
                <a:latin typeface="Calibri"/>
                <a:cs typeface="Calibri"/>
              </a:rPr>
              <a:t>– </a:t>
            </a:r>
            <a:r>
              <a:rPr sz="2800" spc="-5" dirty="0">
                <a:solidFill>
                  <a:srgbClr val="333399"/>
                </a:solidFill>
                <a:latin typeface="Calibri"/>
                <a:cs typeface="Calibri"/>
              </a:rPr>
              <a:t>O(S</a:t>
            </a:r>
            <a:r>
              <a:rPr sz="2850" spc="-7" baseline="23391" dirty="0">
                <a:solidFill>
                  <a:srgbClr val="333399"/>
                </a:solidFill>
                <a:latin typeface="Calibri"/>
                <a:cs typeface="Calibri"/>
              </a:rPr>
              <a:t>2</a:t>
            </a:r>
            <a:r>
              <a:rPr sz="2800" spc="-5" dirty="0">
                <a:solidFill>
                  <a:srgbClr val="333399"/>
                </a:solidFill>
                <a:latin typeface="Calibri"/>
                <a:cs typeface="Calibri"/>
              </a:rPr>
              <a:t>A) per</a:t>
            </a:r>
            <a:r>
              <a:rPr sz="2800" spc="6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800" spc="-70" dirty="0">
                <a:solidFill>
                  <a:srgbClr val="333399"/>
                </a:solidFill>
                <a:latin typeface="Calibri"/>
                <a:cs typeface="Calibri"/>
              </a:rPr>
              <a:t>iteration</a:t>
            </a:r>
            <a:endParaRPr lang="en-US" sz="2800" spc="-70" dirty="0">
              <a:solidFill>
                <a:srgbClr val="333399"/>
              </a:solidFill>
              <a:latin typeface="Calibri"/>
              <a:cs typeface="Calibri"/>
            </a:endParaRP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800" b="0" i="0" dirty="0">
                <a:solidFill>
                  <a:srgbClr val="0D0D0D"/>
                </a:solidFill>
                <a:effectLst/>
                <a:latin typeface="Söhne"/>
              </a:rPr>
              <a:t> At each iteration, all |S| states must be updated.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800" b="0" i="0" dirty="0">
                <a:solidFill>
                  <a:srgbClr val="0D0D0D"/>
                </a:solidFill>
                <a:effectLst/>
                <a:latin typeface="Söhne"/>
              </a:rPr>
              <a:t> Each state update involves iterating over all |A| actions to compute the Q-value for each action.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800" b="0" i="0" dirty="0">
                <a:solidFill>
                  <a:srgbClr val="0D0D0D"/>
                </a:solidFill>
                <a:effectLst/>
                <a:latin typeface="Söhne"/>
              </a:rPr>
              <a:t> Computing each Q-value requires iteration over all |S| states again.</a:t>
            </a:r>
          </a:p>
          <a:p>
            <a:pPr marL="812800" lvl="1" indent="-342900">
              <a:buFont typeface="Malgun Gothic"/>
              <a:buChar char="▪"/>
              <a:tabLst>
                <a:tab pos="355600" algn="l"/>
              </a:tabLst>
            </a:pPr>
            <a:endParaRPr sz="2800" dirty="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41630" y="5078082"/>
            <a:ext cx="9208770" cy="14909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buFont typeface="Malgun Gothic"/>
              <a:buChar char="▪"/>
              <a:tabLst>
                <a:tab pos="355600" algn="l"/>
              </a:tabLst>
            </a:pPr>
            <a:r>
              <a:rPr sz="2800" spc="-5" dirty="0">
                <a:solidFill>
                  <a:srgbClr val="333399"/>
                </a:solidFill>
                <a:latin typeface="Calibri"/>
                <a:cs typeface="Calibri"/>
              </a:rPr>
              <a:t>Problem </a:t>
            </a:r>
            <a:r>
              <a:rPr sz="2800" dirty="0">
                <a:solidFill>
                  <a:srgbClr val="333399"/>
                </a:solidFill>
                <a:latin typeface="Calibri"/>
                <a:cs typeface="Calibri"/>
              </a:rPr>
              <a:t>2: </a:t>
            </a:r>
            <a:r>
              <a:rPr sz="2800" spc="-5" dirty="0">
                <a:solidFill>
                  <a:srgbClr val="333399"/>
                </a:solidFill>
                <a:latin typeface="Calibri"/>
                <a:cs typeface="Calibri"/>
              </a:rPr>
              <a:t>The “max” at each state rarely</a:t>
            </a:r>
            <a:r>
              <a:rPr sz="2800" spc="1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333399"/>
                </a:solidFill>
                <a:latin typeface="Calibri"/>
                <a:cs typeface="Calibri"/>
              </a:rPr>
              <a:t>changes</a:t>
            </a:r>
            <a:endParaRPr sz="28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Clr>
                <a:srgbClr val="333399"/>
              </a:buClr>
              <a:buFont typeface="Malgun Gothic"/>
              <a:buChar char="▪"/>
            </a:pPr>
            <a:endParaRPr sz="4100" dirty="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Font typeface="Malgun Gothic"/>
              <a:buChar char="▪"/>
              <a:tabLst>
                <a:tab pos="355600" algn="l"/>
              </a:tabLst>
            </a:pPr>
            <a:r>
              <a:rPr sz="2800" spc="-5" dirty="0">
                <a:solidFill>
                  <a:srgbClr val="333399"/>
                </a:solidFill>
                <a:latin typeface="Calibri"/>
                <a:cs typeface="Calibri"/>
              </a:rPr>
              <a:t>Problem </a:t>
            </a:r>
            <a:r>
              <a:rPr sz="2800" dirty="0">
                <a:solidFill>
                  <a:srgbClr val="333399"/>
                </a:solidFill>
                <a:latin typeface="Calibri"/>
                <a:cs typeface="Calibri"/>
              </a:rPr>
              <a:t>3: </a:t>
            </a:r>
            <a:r>
              <a:rPr sz="2800" spc="-5" dirty="0">
                <a:solidFill>
                  <a:srgbClr val="333399"/>
                </a:solidFill>
                <a:latin typeface="Calibri"/>
                <a:cs typeface="Calibri"/>
              </a:rPr>
              <a:t>The policy often converges long before the</a:t>
            </a:r>
            <a:r>
              <a:rPr sz="2800" spc="8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800" spc="-90" dirty="0">
                <a:solidFill>
                  <a:srgbClr val="333399"/>
                </a:solidFill>
                <a:latin typeface="Calibri"/>
                <a:cs typeface="Calibri"/>
              </a:rPr>
              <a:t>values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86409" y="1714530"/>
            <a:ext cx="6629400" cy="63031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001468" y="1638300"/>
            <a:ext cx="339725" cy="271780"/>
          </a:xfrm>
          <a:custGeom>
            <a:avLst/>
            <a:gdLst/>
            <a:ahLst/>
            <a:cxnLst/>
            <a:rect l="l" t="t" r="r" b="b"/>
            <a:pathLst>
              <a:path w="339725" h="271780">
                <a:moveTo>
                  <a:pt x="169698" y="0"/>
                </a:moveTo>
                <a:lnTo>
                  <a:pt x="0" y="271517"/>
                </a:lnTo>
                <a:lnTo>
                  <a:pt x="339397" y="271517"/>
                </a:lnTo>
                <a:lnTo>
                  <a:pt x="169698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001468" y="1638300"/>
            <a:ext cx="339725" cy="271780"/>
          </a:xfrm>
          <a:custGeom>
            <a:avLst/>
            <a:gdLst/>
            <a:ahLst/>
            <a:cxnLst/>
            <a:rect l="l" t="t" r="r" b="b"/>
            <a:pathLst>
              <a:path w="339725" h="271780">
                <a:moveTo>
                  <a:pt x="0" y="271517"/>
                </a:moveTo>
                <a:lnTo>
                  <a:pt x="169698" y="0"/>
                </a:lnTo>
                <a:lnTo>
                  <a:pt x="339397" y="271517"/>
                </a:lnTo>
                <a:lnTo>
                  <a:pt x="0" y="271517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816865" y="1908425"/>
            <a:ext cx="1362075" cy="803275"/>
          </a:xfrm>
          <a:custGeom>
            <a:avLst/>
            <a:gdLst/>
            <a:ahLst/>
            <a:cxnLst/>
            <a:rect l="l" t="t" r="r" b="b"/>
            <a:pathLst>
              <a:path w="1362075" h="803275">
                <a:moveTo>
                  <a:pt x="52435" y="722577"/>
                </a:moveTo>
                <a:lnTo>
                  <a:pt x="0" y="802805"/>
                </a:lnTo>
                <a:lnTo>
                  <a:pt x="95643" y="796617"/>
                </a:lnTo>
                <a:lnTo>
                  <a:pt x="85443" y="779138"/>
                </a:lnTo>
                <a:lnTo>
                  <a:pt x="68900" y="779138"/>
                </a:lnTo>
                <a:lnTo>
                  <a:pt x="54498" y="754458"/>
                </a:lnTo>
                <a:lnTo>
                  <a:pt x="66838" y="747257"/>
                </a:lnTo>
                <a:lnTo>
                  <a:pt x="52435" y="722577"/>
                </a:lnTo>
                <a:close/>
              </a:path>
              <a:path w="1362075" h="803275">
                <a:moveTo>
                  <a:pt x="66838" y="747257"/>
                </a:moveTo>
                <a:lnTo>
                  <a:pt x="54498" y="754458"/>
                </a:lnTo>
                <a:lnTo>
                  <a:pt x="68900" y="779138"/>
                </a:lnTo>
                <a:lnTo>
                  <a:pt x="81240" y="771937"/>
                </a:lnTo>
                <a:lnTo>
                  <a:pt x="66838" y="747257"/>
                </a:lnTo>
                <a:close/>
              </a:path>
              <a:path w="1362075" h="803275">
                <a:moveTo>
                  <a:pt x="81240" y="771937"/>
                </a:moveTo>
                <a:lnTo>
                  <a:pt x="68900" y="779138"/>
                </a:lnTo>
                <a:lnTo>
                  <a:pt x="85443" y="779138"/>
                </a:lnTo>
                <a:lnTo>
                  <a:pt x="81240" y="771937"/>
                </a:lnTo>
                <a:close/>
              </a:path>
              <a:path w="1362075" h="803275">
                <a:moveTo>
                  <a:pt x="1347345" y="0"/>
                </a:moveTo>
                <a:lnTo>
                  <a:pt x="66838" y="747257"/>
                </a:lnTo>
                <a:lnTo>
                  <a:pt x="81240" y="771937"/>
                </a:lnTo>
                <a:lnTo>
                  <a:pt x="1361747" y="24679"/>
                </a:lnTo>
                <a:lnTo>
                  <a:pt x="1347345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165227" y="1907885"/>
            <a:ext cx="1417320" cy="692150"/>
          </a:xfrm>
          <a:custGeom>
            <a:avLst/>
            <a:gdLst/>
            <a:ahLst/>
            <a:cxnLst/>
            <a:rect l="l" t="t" r="r" b="b"/>
            <a:pathLst>
              <a:path w="1417320" h="692150">
                <a:moveTo>
                  <a:pt x="1333710" y="666192"/>
                </a:moveTo>
                <a:lnTo>
                  <a:pt x="1321341" y="691951"/>
                </a:lnTo>
                <a:lnTo>
                  <a:pt x="1417172" y="690420"/>
                </a:lnTo>
                <a:lnTo>
                  <a:pt x="1403185" y="672378"/>
                </a:lnTo>
                <a:lnTo>
                  <a:pt x="1346592" y="672378"/>
                </a:lnTo>
                <a:lnTo>
                  <a:pt x="1333710" y="666192"/>
                </a:lnTo>
                <a:close/>
              </a:path>
              <a:path w="1417320" h="692150">
                <a:moveTo>
                  <a:pt x="1346079" y="640433"/>
                </a:moveTo>
                <a:lnTo>
                  <a:pt x="1333710" y="666192"/>
                </a:lnTo>
                <a:lnTo>
                  <a:pt x="1346592" y="672378"/>
                </a:lnTo>
                <a:lnTo>
                  <a:pt x="1358960" y="646619"/>
                </a:lnTo>
                <a:lnTo>
                  <a:pt x="1346079" y="640433"/>
                </a:lnTo>
                <a:close/>
              </a:path>
              <a:path w="1417320" h="692150">
                <a:moveTo>
                  <a:pt x="1358449" y="614673"/>
                </a:moveTo>
                <a:lnTo>
                  <a:pt x="1346079" y="640433"/>
                </a:lnTo>
                <a:lnTo>
                  <a:pt x="1358960" y="646619"/>
                </a:lnTo>
                <a:lnTo>
                  <a:pt x="1346592" y="672378"/>
                </a:lnTo>
                <a:lnTo>
                  <a:pt x="1403185" y="672378"/>
                </a:lnTo>
                <a:lnTo>
                  <a:pt x="1358449" y="614673"/>
                </a:lnTo>
                <a:close/>
              </a:path>
              <a:path w="1417320" h="692150">
                <a:moveTo>
                  <a:pt x="12369" y="0"/>
                </a:moveTo>
                <a:lnTo>
                  <a:pt x="0" y="25759"/>
                </a:lnTo>
                <a:lnTo>
                  <a:pt x="1333710" y="666192"/>
                </a:lnTo>
                <a:lnTo>
                  <a:pt x="1346079" y="640433"/>
                </a:lnTo>
                <a:lnTo>
                  <a:pt x="12369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663458" y="1913041"/>
            <a:ext cx="520065" cy="798195"/>
          </a:xfrm>
          <a:custGeom>
            <a:avLst/>
            <a:gdLst/>
            <a:ahLst/>
            <a:cxnLst/>
            <a:rect l="l" t="t" r="r" b="b"/>
            <a:pathLst>
              <a:path w="520065" h="798194">
                <a:moveTo>
                  <a:pt x="10283" y="702898"/>
                </a:moveTo>
                <a:lnTo>
                  <a:pt x="0" y="798188"/>
                </a:lnTo>
                <a:lnTo>
                  <a:pt x="82402" y="749241"/>
                </a:lnTo>
                <a:lnTo>
                  <a:pt x="77068" y="745813"/>
                </a:lnTo>
                <a:lnTo>
                  <a:pt x="50638" y="745813"/>
                </a:lnTo>
                <a:lnTo>
                  <a:pt x="26598" y="730365"/>
                </a:lnTo>
                <a:lnTo>
                  <a:pt x="34322" y="718345"/>
                </a:lnTo>
                <a:lnTo>
                  <a:pt x="10283" y="702898"/>
                </a:lnTo>
                <a:close/>
              </a:path>
              <a:path w="520065" h="798194">
                <a:moveTo>
                  <a:pt x="34322" y="718345"/>
                </a:moveTo>
                <a:lnTo>
                  <a:pt x="26598" y="730365"/>
                </a:lnTo>
                <a:lnTo>
                  <a:pt x="50638" y="745813"/>
                </a:lnTo>
                <a:lnTo>
                  <a:pt x="58362" y="733793"/>
                </a:lnTo>
                <a:lnTo>
                  <a:pt x="34322" y="718345"/>
                </a:lnTo>
                <a:close/>
              </a:path>
              <a:path w="520065" h="798194">
                <a:moveTo>
                  <a:pt x="58362" y="733793"/>
                </a:moveTo>
                <a:lnTo>
                  <a:pt x="50638" y="745813"/>
                </a:lnTo>
                <a:lnTo>
                  <a:pt x="77068" y="745813"/>
                </a:lnTo>
                <a:lnTo>
                  <a:pt x="58362" y="733793"/>
                </a:lnTo>
                <a:close/>
              </a:path>
              <a:path w="520065" h="798194">
                <a:moveTo>
                  <a:pt x="495934" y="0"/>
                </a:moveTo>
                <a:lnTo>
                  <a:pt x="34322" y="718345"/>
                </a:lnTo>
                <a:lnTo>
                  <a:pt x="58362" y="733793"/>
                </a:lnTo>
                <a:lnTo>
                  <a:pt x="519974" y="15447"/>
                </a:lnTo>
                <a:lnTo>
                  <a:pt x="495934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0159980" y="1912194"/>
            <a:ext cx="519430" cy="686435"/>
          </a:xfrm>
          <a:custGeom>
            <a:avLst/>
            <a:gdLst/>
            <a:ahLst/>
            <a:cxnLst/>
            <a:rect l="l" t="t" r="r" b="b"/>
            <a:pathLst>
              <a:path w="519429" h="686435">
                <a:moveTo>
                  <a:pt x="456532" y="626091"/>
                </a:moveTo>
                <a:lnTo>
                  <a:pt x="433669" y="643232"/>
                </a:lnTo>
                <a:lnTo>
                  <a:pt x="519386" y="686111"/>
                </a:lnTo>
                <a:lnTo>
                  <a:pt x="510562" y="637523"/>
                </a:lnTo>
                <a:lnTo>
                  <a:pt x="465103" y="637523"/>
                </a:lnTo>
                <a:lnTo>
                  <a:pt x="456532" y="626091"/>
                </a:lnTo>
                <a:close/>
              </a:path>
              <a:path w="519429" h="686435">
                <a:moveTo>
                  <a:pt x="479396" y="608951"/>
                </a:moveTo>
                <a:lnTo>
                  <a:pt x="456532" y="626091"/>
                </a:lnTo>
                <a:lnTo>
                  <a:pt x="465103" y="637523"/>
                </a:lnTo>
                <a:lnTo>
                  <a:pt x="487967" y="620383"/>
                </a:lnTo>
                <a:lnTo>
                  <a:pt x="479396" y="608951"/>
                </a:lnTo>
                <a:close/>
              </a:path>
              <a:path w="519429" h="686435">
                <a:moveTo>
                  <a:pt x="502259" y="591811"/>
                </a:moveTo>
                <a:lnTo>
                  <a:pt x="479396" y="608951"/>
                </a:lnTo>
                <a:lnTo>
                  <a:pt x="487967" y="620383"/>
                </a:lnTo>
                <a:lnTo>
                  <a:pt x="465103" y="637523"/>
                </a:lnTo>
                <a:lnTo>
                  <a:pt x="510562" y="637523"/>
                </a:lnTo>
                <a:lnTo>
                  <a:pt x="502259" y="591811"/>
                </a:lnTo>
                <a:close/>
              </a:path>
              <a:path w="519429" h="686435">
                <a:moveTo>
                  <a:pt x="22862" y="0"/>
                </a:moveTo>
                <a:lnTo>
                  <a:pt x="0" y="17141"/>
                </a:lnTo>
                <a:lnTo>
                  <a:pt x="456532" y="626091"/>
                </a:lnTo>
                <a:lnTo>
                  <a:pt x="479396" y="608951"/>
                </a:lnTo>
                <a:lnTo>
                  <a:pt x="22862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9550400" y="2711230"/>
            <a:ext cx="282575" cy="282575"/>
          </a:xfrm>
          <a:custGeom>
            <a:avLst/>
            <a:gdLst/>
            <a:ahLst/>
            <a:cxnLst/>
            <a:rect l="l" t="t" r="r" b="b"/>
            <a:pathLst>
              <a:path w="282575" h="282575">
                <a:moveTo>
                  <a:pt x="141232" y="0"/>
                </a:moveTo>
                <a:lnTo>
                  <a:pt x="96592" y="7200"/>
                </a:lnTo>
                <a:lnTo>
                  <a:pt x="57822" y="27249"/>
                </a:lnTo>
                <a:lnTo>
                  <a:pt x="27249" y="57822"/>
                </a:lnTo>
                <a:lnTo>
                  <a:pt x="7200" y="96592"/>
                </a:lnTo>
                <a:lnTo>
                  <a:pt x="0" y="141232"/>
                </a:lnTo>
                <a:lnTo>
                  <a:pt x="7200" y="185873"/>
                </a:lnTo>
                <a:lnTo>
                  <a:pt x="27249" y="224643"/>
                </a:lnTo>
                <a:lnTo>
                  <a:pt x="57822" y="255216"/>
                </a:lnTo>
                <a:lnTo>
                  <a:pt x="96592" y="275265"/>
                </a:lnTo>
                <a:lnTo>
                  <a:pt x="141232" y="282465"/>
                </a:lnTo>
                <a:lnTo>
                  <a:pt x="185873" y="275265"/>
                </a:lnTo>
                <a:lnTo>
                  <a:pt x="224643" y="255216"/>
                </a:lnTo>
                <a:lnTo>
                  <a:pt x="255216" y="224643"/>
                </a:lnTo>
                <a:lnTo>
                  <a:pt x="275265" y="185873"/>
                </a:lnTo>
                <a:lnTo>
                  <a:pt x="282465" y="141232"/>
                </a:lnTo>
                <a:lnTo>
                  <a:pt x="275265" y="96592"/>
                </a:lnTo>
                <a:lnTo>
                  <a:pt x="255216" y="57822"/>
                </a:lnTo>
                <a:lnTo>
                  <a:pt x="224643" y="27249"/>
                </a:lnTo>
                <a:lnTo>
                  <a:pt x="185873" y="7200"/>
                </a:lnTo>
                <a:lnTo>
                  <a:pt x="141232" y="0"/>
                </a:lnTo>
                <a:close/>
              </a:path>
            </a:pathLst>
          </a:custGeom>
          <a:solidFill>
            <a:srgbClr val="008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9550400" y="2711230"/>
            <a:ext cx="282575" cy="282575"/>
          </a:xfrm>
          <a:custGeom>
            <a:avLst/>
            <a:gdLst/>
            <a:ahLst/>
            <a:cxnLst/>
            <a:rect l="l" t="t" r="r" b="b"/>
            <a:pathLst>
              <a:path w="282575" h="282575">
                <a:moveTo>
                  <a:pt x="0" y="141232"/>
                </a:moveTo>
                <a:lnTo>
                  <a:pt x="7200" y="96592"/>
                </a:lnTo>
                <a:lnTo>
                  <a:pt x="27249" y="57822"/>
                </a:lnTo>
                <a:lnTo>
                  <a:pt x="57822" y="27249"/>
                </a:lnTo>
                <a:lnTo>
                  <a:pt x="96592" y="7200"/>
                </a:lnTo>
                <a:lnTo>
                  <a:pt x="141233" y="0"/>
                </a:lnTo>
                <a:lnTo>
                  <a:pt x="185873" y="7200"/>
                </a:lnTo>
                <a:lnTo>
                  <a:pt x="224643" y="27249"/>
                </a:lnTo>
                <a:lnTo>
                  <a:pt x="255216" y="57822"/>
                </a:lnTo>
                <a:lnTo>
                  <a:pt x="275265" y="96592"/>
                </a:lnTo>
                <a:lnTo>
                  <a:pt x="282466" y="141232"/>
                </a:lnTo>
                <a:lnTo>
                  <a:pt x="275265" y="185872"/>
                </a:lnTo>
                <a:lnTo>
                  <a:pt x="255216" y="224642"/>
                </a:lnTo>
                <a:lnTo>
                  <a:pt x="224643" y="255215"/>
                </a:lnTo>
                <a:lnTo>
                  <a:pt x="185873" y="275264"/>
                </a:lnTo>
                <a:lnTo>
                  <a:pt x="141233" y="282465"/>
                </a:lnTo>
                <a:lnTo>
                  <a:pt x="96592" y="275264"/>
                </a:lnTo>
                <a:lnTo>
                  <a:pt x="57822" y="255215"/>
                </a:lnTo>
                <a:lnTo>
                  <a:pt x="27249" y="224642"/>
                </a:lnTo>
                <a:lnTo>
                  <a:pt x="7200" y="185872"/>
                </a:lnTo>
                <a:lnTo>
                  <a:pt x="0" y="141232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534400" y="2989877"/>
            <a:ext cx="1137285" cy="849630"/>
          </a:xfrm>
          <a:custGeom>
            <a:avLst/>
            <a:gdLst/>
            <a:ahLst/>
            <a:cxnLst/>
            <a:rect l="l" t="t" r="r" b="b"/>
            <a:pathLst>
              <a:path w="1137284" h="849629">
                <a:moveTo>
                  <a:pt x="1131008" y="0"/>
                </a:moveTo>
                <a:lnTo>
                  <a:pt x="1100461" y="22771"/>
                </a:lnTo>
                <a:lnTo>
                  <a:pt x="1106154" y="30407"/>
                </a:lnTo>
                <a:lnTo>
                  <a:pt x="1136700" y="7636"/>
                </a:lnTo>
                <a:lnTo>
                  <a:pt x="1131008" y="0"/>
                </a:lnTo>
                <a:close/>
              </a:path>
              <a:path w="1137284" h="849629">
                <a:moveTo>
                  <a:pt x="1077551" y="39848"/>
                </a:moveTo>
                <a:lnTo>
                  <a:pt x="1047004" y="62619"/>
                </a:lnTo>
                <a:lnTo>
                  <a:pt x="1052697" y="70256"/>
                </a:lnTo>
                <a:lnTo>
                  <a:pt x="1083243" y="47485"/>
                </a:lnTo>
                <a:lnTo>
                  <a:pt x="1077551" y="39848"/>
                </a:lnTo>
                <a:close/>
              </a:path>
              <a:path w="1137284" h="849629">
                <a:moveTo>
                  <a:pt x="1024094" y="79697"/>
                </a:moveTo>
                <a:lnTo>
                  <a:pt x="993547" y="102467"/>
                </a:lnTo>
                <a:lnTo>
                  <a:pt x="999239" y="110103"/>
                </a:lnTo>
                <a:lnTo>
                  <a:pt x="1029787" y="87334"/>
                </a:lnTo>
                <a:lnTo>
                  <a:pt x="1024094" y="79697"/>
                </a:lnTo>
                <a:close/>
              </a:path>
              <a:path w="1137284" h="849629">
                <a:moveTo>
                  <a:pt x="970636" y="119545"/>
                </a:moveTo>
                <a:lnTo>
                  <a:pt x="940090" y="142316"/>
                </a:lnTo>
                <a:lnTo>
                  <a:pt x="945782" y="149952"/>
                </a:lnTo>
                <a:lnTo>
                  <a:pt x="976330" y="127182"/>
                </a:lnTo>
                <a:lnTo>
                  <a:pt x="970636" y="119545"/>
                </a:lnTo>
                <a:close/>
              </a:path>
              <a:path w="1137284" h="849629">
                <a:moveTo>
                  <a:pt x="917180" y="159393"/>
                </a:moveTo>
                <a:lnTo>
                  <a:pt x="886633" y="182164"/>
                </a:lnTo>
                <a:lnTo>
                  <a:pt x="892326" y="189801"/>
                </a:lnTo>
                <a:lnTo>
                  <a:pt x="922873" y="167030"/>
                </a:lnTo>
                <a:lnTo>
                  <a:pt x="917180" y="159393"/>
                </a:lnTo>
                <a:close/>
              </a:path>
              <a:path w="1137284" h="849629">
                <a:moveTo>
                  <a:pt x="863723" y="199242"/>
                </a:moveTo>
                <a:lnTo>
                  <a:pt x="833175" y="222012"/>
                </a:lnTo>
                <a:lnTo>
                  <a:pt x="838869" y="229649"/>
                </a:lnTo>
                <a:lnTo>
                  <a:pt x="869415" y="206879"/>
                </a:lnTo>
                <a:lnTo>
                  <a:pt x="863723" y="199242"/>
                </a:lnTo>
                <a:close/>
              </a:path>
              <a:path w="1137284" h="849629">
                <a:moveTo>
                  <a:pt x="810266" y="239090"/>
                </a:moveTo>
                <a:lnTo>
                  <a:pt x="779719" y="261861"/>
                </a:lnTo>
                <a:lnTo>
                  <a:pt x="785412" y="269497"/>
                </a:lnTo>
                <a:lnTo>
                  <a:pt x="815958" y="246727"/>
                </a:lnTo>
                <a:lnTo>
                  <a:pt x="810266" y="239090"/>
                </a:lnTo>
                <a:close/>
              </a:path>
              <a:path w="1137284" h="849629">
                <a:moveTo>
                  <a:pt x="756809" y="278938"/>
                </a:moveTo>
                <a:lnTo>
                  <a:pt x="726262" y="301710"/>
                </a:lnTo>
                <a:lnTo>
                  <a:pt x="731954" y="309346"/>
                </a:lnTo>
                <a:lnTo>
                  <a:pt x="762501" y="286575"/>
                </a:lnTo>
                <a:lnTo>
                  <a:pt x="756809" y="278938"/>
                </a:lnTo>
                <a:close/>
              </a:path>
              <a:path w="1137284" h="849629">
                <a:moveTo>
                  <a:pt x="703351" y="318787"/>
                </a:moveTo>
                <a:lnTo>
                  <a:pt x="672805" y="341557"/>
                </a:lnTo>
                <a:lnTo>
                  <a:pt x="678497" y="349195"/>
                </a:lnTo>
                <a:lnTo>
                  <a:pt x="709044" y="326424"/>
                </a:lnTo>
                <a:lnTo>
                  <a:pt x="703351" y="318787"/>
                </a:lnTo>
                <a:close/>
              </a:path>
              <a:path w="1137284" h="849629">
                <a:moveTo>
                  <a:pt x="649894" y="358635"/>
                </a:moveTo>
                <a:lnTo>
                  <a:pt x="619348" y="381406"/>
                </a:lnTo>
                <a:lnTo>
                  <a:pt x="625040" y="389042"/>
                </a:lnTo>
                <a:lnTo>
                  <a:pt x="655587" y="366273"/>
                </a:lnTo>
                <a:lnTo>
                  <a:pt x="649894" y="358635"/>
                </a:lnTo>
                <a:close/>
              </a:path>
              <a:path w="1137284" h="849629">
                <a:moveTo>
                  <a:pt x="596437" y="398484"/>
                </a:moveTo>
                <a:lnTo>
                  <a:pt x="565890" y="421255"/>
                </a:lnTo>
                <a:lnTo>
                  <a:pt x="571583" y="428891"/>
                </a:lnTo>
                <a:lnTo>
                  <a:pt x="602129" y="406120"/>
                </a:lnTo>
                <a:lnTo>
                  <a:pt x="596437" y="398484"/>
                </a:lnTo>
                <a:close/>
              </a:path>
              <a:path w="1137284" h="849629">
                <a:moveTo>
                  <a:pt x="542980" y="438332"/>
                </a:moveTo>
                <a:lnTo>
                  <a:pt x="512433" y="461102"/>
                </a:lnTo>
                <a:lnTo>
                  <a:pt x="518126" y="468740"/>
                </a:lnTo>
                <a:lnTo>
                  <a:pt x="548673" y="445969"/>
                </a:lnTo>
                <a:lnTo>
                  <a:pt x="542980" y="438332"/>
                </a:lnTo>
                <a:close/>
              </a:path>
              <a:path w="1137284" h="849629">
                <a:moveTo>
                  <a:pt x="489524" y="478181"/>
                </a:moveTo>
                <a:lnTo>
                  <a:pt x="458976" y="500951"/>
                </a:lnTo>
                <a:lnTo>
                  <a:pt x="464668" y="508588"/>
                </a:lnTo>
                <a:lnTo>
                  <a:pt x="495216" y="485818"/>
                </a:lnTo>
                <a:lnTo>
                  <a:pt x="489524" y="478181"/>
                </a:lnTo>
                <a:close/>
              </a:path>
              <a:path w="1137284" h="849629">
                <a:moveTo>
                  <a:pt x="436065" y="518029"/>
                </a:moveTo>
                <a:lnTo>
                  <a:pt x="405519" y="540800"/>
                </a:lnTo>
                <a:lnTo>
                  <a:pt x="411212" y="548436"/>
                </a:lnTo>
                <a:lnTo>
                  <a:pt x="441759" y="525665"/>
                </a:lnTo>
                <a:lnTo>
                  <a:pt x="436065" y="518029"/>
                </a:lnTo>
                <a:close/>
              </a:path>
              <a:path w="1137284" h="849629">
                <a:moveTo>
                  <a:pt x="382609" y="557877"/>
                </a:moveTo>
                <a:lnTo>
                  <a:pt x="352063" y="580647"/>
                </a:lnTo>
                <a:lnTo>
                  <a:pt x="357755" y="588285"/>
                </a:lnTo>
                <a:lnTo>
                  <a:pt x="388302" y="565514"/>
                </a:lnTo>
                <a:lnTo>
                  <a:pt x="382609" y="557877"/>
                </a:lnTo>
                <a:close/>
              </a:path>
              <a:path w="1137284" h="849629">
                <a:moveTo>
                  <a:pt x="329152" y="597726"/>
                </a:moveTo>
                <a:lnTo>
                  <a:pt x="298604" y="620496"/>
                </a:lnTo>
                <a:lnTo>
                  <a:pt x="304298" y="628133"/>
                </a:lnTo>
                <a:lnTo>
                  <a:pt x="334844" y="605363"/>
                </a:lnTo>
                <a:lnTo>
                  <a:pt x="329152" y="597726"/>
                </a:lnTo>
                <a:close/>
              </a:path>
              <a:path w="1137284" h="849629">
                <a:moveTo>
                  <a:pt x="275695" y="637574"/>
                </a:moveTo>
                <a:lnTo>
                  <a:pt x="245148" y="660345"/>
                </a:lnTo>
                <a:lnTo>
                  <a:pt x="250841" y="667981"/>
                </a:lnTo>
                <a:lnTo>
                  <a:pt x="281387" y="645210"/>
                </a:lnTo>
                <a:lnTo>
                  <a:pt x="275695" y="637574"/>
                </a:lnTo>
                <a:close/>
              </a:path>
              <a:path w="1137284" h="849629">
                <a:moveTo>
                  <a:pt x="222238" y="677423"/>
                </a:moveTo>
                <a:lnTo>
                  <a:pt x="191691" y="700194"/>
                </a:lnTo>
                <a:lnTo>
                  <a:pt x="197383" y="707830"/>
                </a:lnTo>
                <a:lnTo>
                  <a:pt x="227930" y="685059"/>
                </a:lnTo>
                <a:lnTo>
                  <a:pt x="222238" y="677423"/>
                </a:lnTo>
                <a:close/>
              </a:path>
              <a:path w="1137284" h="849629">
                <a:moveTo>
                  <a:pt x="168780" y="717271"/>
                </a:moveTo>
                <a:lnTo>
                  <a:pt x="138234" y="740041"/>
                </a:lnTo>
                <a:lnTo>
                  <a:pt x="143926" y="747678"/>
                </a:lnTo>
                <a:lnTo>
                  <a:pt x="174473" y="724908"/>
                </a:lnTo>
                <a:lnTo>
                  <a:pt x="168780" y="717271"/>
                </a:lnTo>
                <a:close/>
              </a:path>
              <a:path w="1137284" h="849629">
                <a:moveTo>
                  <a:pt x="115323" y="757119"/>
                </a:moveTo>
                <a:lnTo>
                  <a:pt x="84776" y="779890"/>
                </a:lnTo>
                <a:lnTo>
                  <a:pt x="90469" y="787526"/>
                </a:lnTo>
                <a:lnTo>
                  <a:pt x="121017" y="764757"/>
                </a:lnTo>
                <a:lnTo>
                  <a:pt x="115323" y="757119"/>
                </a:lnTo>
                <a:close/>
              </a:path>
              <a:path w="1137284" h="849629">
                <a:moveTo>
                  <a:pt x="38323" y="772937"/>
                </a:moveTo>
                <a:lnTo>
                  <a:pt x="0" y="849025"/>
                </a:lnTo>
                <a:lnTo>
                  <a:pt x="83864" y="834031"/>
                </a:lnTo>
                <a:lnTo>
                  <a:pt x="69598" y="814892"/>
                </a:lnTo>
                <a:lnTo>
                  <a:pt x="53757" y="814892"/>
                </a:lnTo>
                <a:lnTo>
                  <a:pt x="48065" y="807256"/>
                </a:lnTo>
                <a:lnTo>
                  <a:pt x="58247" y="799666"/>
                </a:lnTo>
                <a:lnTo>
                  <a:pt x="38323" y="772937"/>
                </a:lnTo>
                <a:close/>
              </a:path>
              <a:path w="1137284" h="849629">
                <a:moveTo>
                  <a:pt x="58247" y="799666"/>
                </a:moveTo>
                <a:lnTo>
                  <a:pt x="48065" y="807256"/>
                </a:lnTo>
                <a:lnTo>
                  <a:pt x="53757" y="814892"/>
                </a:lnTo>
                <a:lnTo>
                  <a:pt x="63940" y="807302"/>
                </a:lnTo>
                <a:lnTo>
                  <a:pt x="58247" y="799666"/>
                </a:lnTo>
                <a:close/>
              </a:path>
              <a:path w="1137284" h="849629">
                <a:moveTo>
                  <a:pt x="63940" y="807302"/>
                </a:moveTo>
                <a:lnTo>
                  <a:pt x="53757" y="814892"/>
                </a:lnTo>
                <a:lnTo>
                  <a:pt x="69598" y="814892"/>
                </a:lnTo>
                <a:lnTo>
                  <a:pt x="63940" y="807302"/>
                </a:lnTo>
                <a:close/>
              </a:path>
              <a:path w="1137284" h="849629">
                <a:moveTo>
                  <a:pt x="61866" y="796968"/>
                </a:moveTo>
                <a:lnTo>
                  <a:pt x="58247" y="799666"/>
                </a:lnTo>
                <a:lnTo>
                  <a:pt x="63940" y="807302"/>
                </a:lnTo>
                <a:lnTo>
                  <a:pt x="67560" y="804604"/>
                </a:lnTo>
                <a:lnTo>
                  <a:pt x="61866" y="79696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9665482" y="2989823"/>
            <a:ext cx="1183640" cy="849630"/>
          </a:xfrm>
          <a:custGeom>
            <a:avLst/>
            <a:gdLst/>
            <a:ahLst/>
            <a:cxnLst/>
            <a:rect l="l" t="t" r="r" b="b"/>
            <a:pathLst>
              <a:path w="1183640" h="849629">
                <a:moveTo>
                  <a:pt x="5544" y="0"/>
                </a:moveTo>
                <a:lnTo>
                  <a:pt x="0" y="7744"/>
                </a:lnTo>
                <a:lnTo>
                  <a:pt x="30980" y="29922"/>
                </a:lnTo>
                <a:lnTo>
                  <a:pt x="36523" y="22178"/>
                </a:lnTo>
                <a:lnTo>
                  <a:pt x="5544" y="0"/>
                </a:lnTo>
                <a:close/>
              </a:path>
              <a:path w="1183640" h="849629">
                <a:moveTo>
                  <a:pt x="59758" y="38812"/>
                </a:moveTo>
                <a:lnTo>
                  <a:pt x="54215" y="46556"/>
                </a:lnTo>
                <a:lnTo>
                  <a:pt x="85194" y="68734"/>
                </a:lnTo>
                <a:lnTo>
                  <a:pt x="90738" y="60990"/>
                </a:lnTo>
                <a:lnTo>
                  <a:pt x="59758" y="38812"/>
                </a:lnTo>
                <a:close/>
              </a:path>
              <a:path w="1183640" h="849629">
                <a:moveTo>
                  <a:pt x="113973" y="77623"/>
                </a:moveTo>
                <a:lnTo>
                  <a:pt x="108428" y="85369"/>
                </a:lnTo>
                <a:lnTo>
                  <a:pt x="139407" y="107547"/>
                </a:lnTo>
                <a:lnTo>
                  <a:pt x="144952" y="99802"/>
                </a:lnTo>
                <a:lnTo>
                  <a:pt x="113973" y="77623"/>
                </a:lnTo>
                <a:close/>
              </a:path>
              <a:path w="1183640" h="849629">
                <a:moveTo>
                  <a:pt x="168187" y="116436"/>
                </a:moveTo>
                <a:lnTo>
                  <a:pt x="162642" y="124180"/>
                </a:lnTo>
                <a:lnTo>
                  <a:pt x="193621" y="146359"/>
                </a:lnTo>
                <a:lnTo>
                  <a:pt x="199166" y="138614"/>
                </a:lnTo>
                <a:lnTo>
                  <a:pt x="168187" y="116436"/>
                </a:lnTo>
                <a:close/>
              </a:path>
              <a:path w="1183640" h="849629">
                <a:moveTo>
                  <a:pt x="222401" y="155248"/>
                </a:moveTo>
                <a:lnTo>
                  <a:pt x="216856" y="162993"/>
                </a:lnTo>
                <a:lnTo>
                  <a:pt x="247836" y="185172"/>
                </a:lnTo>
                <a:lnTo>
                  <a:pt x="253380" y="177426"/>
                </a:lnTo>
                <a:lnTo>
                  <a:pt x="222401" y="155248"/>
                </a:lnTo>
                <a:close/>
              </a:path>
              <a:path w="1183640" h="849629">
                <a:moveTo>
                  <a:pt x="276614" y="194061"/>
                </a:moveTo>
                <a:lnTo>
                  <a:pt x="271071" y="201805"/>
                </a:lnTo>
                <a:lnTo>
                  <a:pt x="302050" y="223983"/>
                </a:lnTo>
                <a:lnTo>
                  <a:pt x="307595" y="216239"/>
                </a:lnTo>
                <a:lnTo>
                  <a:pt x="276614" y="194061"/>
                </a:lnTo>
                <a:close/>
              </a:path>
              <a:path w="1183640" h="849629">
                <a:moveTo>
                  <a:pt x="330829" y="232873"/>
                </a:moveTo>
                <a:lnTo>
                  <a:pt x="325285" y="240618"/>
                </a:lnTo>
                <a:lnTo>
                  <a:pt x="356264" y="262796"/>
                </a:lnTo>
                <a:lnTo>
                  <a:pt x="361809" y="255051"/>
                </a:lnTo>
                <a:lnTo>
                  <a:pt x="330829" y="232873"/>
                </a:lnTo>
                <a:close/>
              </a:path>
              <a:path w="1183640" h="849629">
                <a:moveTo>
                  <a:pt x="385043" y="271684"/>
                </a:moveTo>
                <a:lnTo>
                  <a:pt x="379498" y="279430"/>
                </a:lnTo>
                <a:lnTo>
                  <a:pt x="410477" y="301608"/>
                </a:lnTo>
                <a:lnTo>
                  <a:pt x="416022" y="293864"/>
                </a:lnTo>
                <a:lnTo>
                  <a:pt x="385043" y="271684"/>
                </a:lnTo>
                <a:close/>
              </a:path>
              <a:path w="1183640" h="849629">
                <a:moveTo>
                  <a:pt x="439257" y="310497"/>
                </a:moveTo>
                <a:lnTo>
                  <a:pt x="433712" y="318241"/>
                </a:lnTo>
                <a:lnTo>
                  <a:pt x="464693" y="340420"/>
                </a:lnTo>
                <a:lnTo>
                  <a:pt x="470237" y="332675"/>
                </a:lnTo>
                <a:lnTo>
                  <a:pt x="439257" y="310497"/>
                </a:lnTo>
                <a:close/>
              </a:path>
              <a:path w="1183640" h="849629">
                <a:moveTo>
                  <a:pt x="493471" y="349309"/>
                </a:moveTo>
                <a:lnTo>
                  <a:pt x="487927" y="357054"/>
                </a:lnTo>
                <a:lnTo>
                  <a:pt x="518906" y="379233"/>
                </a:lnTo>
                <a:lnTo>
                  <a:pt x="524451" y="371487"/>
                </a:lnTo>
                <a:lnTo>
                  <a:pt x="493471" y="349309"/>
                </a:lnTo>
                <a:close/>
              </a:path>
              <a:path w="1183640" h="849629">
                <a:moveTo>
                  <a:pt x="547686" y="388122"/>
                </a:moveTo>
                <a:lnTo>
                  <a:pt x="542141" y="395866"/>
                </a:lnTo>
                <a:lnTo>
                  <a:pt x="573120" y="418044"/>
                </a:lnTo>
                <a:lnTo>
                  <a:pt x="578665" y="410300"/>
                </a:lnTo>
                <a:lnTo>
                  <a:pt x="547686" y="388122"/>
                </a:lnTo>
                <a:close/>
              </a:path>
              <a:path w="1183640" h="849629">
                <a:moveTo>
                  <a:pt x="601899" y="426934"/>
                </a:moveTo>
                <a:lnTo>
                  <a:pt x="596355" y="434679"/>
                </a:lnTo>
                <a:lnTo>
                  <a:pt x="627334" y="456857"/>
                </a:lnTo>
                <a:lnTo>
                  <a:pt x="632879" y="449112"/>
                </a:lnTo>
                <a:lnTo>
                  <a:pt x="601899" y="426934"/>
                </a:lnTo>
                <a:close/>
              </a:path>
              <a:path w="1183640" h="849629">
                <a:moveTo>
                  <a:pt x="656113" y="465745"/>
                </a:moveTo>
                <a:lnTo>
                  <a:pt x="650568" y="473491"/>
                </a:lnTo>
                <a:lnTo>
                  <a:pt x="681549" y="495669"/>
                </a:lnTo>
                <a:lnTo>
                  <a:pt x="687094" y="487925"/>
                </a:lnTo>
                <a:lnTo>
                  <a:pt x="656113" y="465745"/>
                </a:lnTo>
                <a:close/>
              </a:path>
              <a:path w="1183640" h="849629">
                <a:moveTo>
                  <a:pt x="710328" y="504558"/>
                </a:moveTo>
                <a:lnTo>
                  <a:pt x="704783" y="512302"/>
                </a:lnTo>
                <a:lnTo>
                  <a:pt x="735763" y="534482"/>
                </a:lnTo>
                <a:lnTo>
                  <a:pt x="741307" y="526736"/>
                </a:lnTo>
                <a:lnTo>
                  <a:pt x="710328" y="504558"/>
                </a:lnTo>
                <a:close/>
              </a:path>
              <a:path w="1183640" h="849629">
                <a:moveTo>
                  <a:pt x="764542" y="543370"/>
                </a:moveTo>
                <a:lnTo>
                  <a:pt x="758997" y="551115"/>
                </a:lnTo>
                <a:lnTo>
                  <a:pt x="789976" y="573294"/>
                </a:lnTo>
                <a:lnTo>
                  <a:pt x="795521" y="565548"/>
                </a:lnTo>
                <a:lnTo>
                  <a:pt x="764542" y="543370"/>
                </a:lnTo>
                <a:close/>
              </a:path>
              <a:path w="1183640" h="849629">
                <a:moveTo>
                  <a:pt x="818756" y="582183"/>
                </a:moveTo>
                <a:lnTo>
                  <a:pt x="813211" y="589927"/>
                </a:lnTo>
                <a:lnTo>
                  <a:pt x="844191" y="612105"/>
                </a:lnTo>
                <a:lnTo>
                  <a:pt x="849735" y="604361"/>
                </a:lnTo>
                <a:lnTo>
                  <a:pt x="818756" y="582183"/>
                </a:lnTo>
                <a:close/>
              </a:path>
              <a:path w="1183640" h="849629">
                <a:moveTo>
                  <a:pt x="872970" y="620995"/>
                </a:moveTo>
                <a:lnTo>
                  <a:pt x="867426" y="628740"/>
                </a:lnTo>
                <a:lnTo>
                  <a:pt x="898405" y="650918"/>
                </a:lnTo>
                <a:lnTo>
                  <a:pt x="903950" y="643173"/>
                </a:lnTo>
                <a:lnTo>
                  <a:pt x="872970" y="620995"/>
                </a:lnTo>
                <a:close/>
              </a:path>
              <a:path w="1183640" h="849629">
                <a:moveTo>
                  <a:pt x="927185" y="659806"/>
                </a:moveTo>
                <a:lnTo>
                  <a:pt x="921640" y="667552"/>
                </a:lnTo>
                <a:lnTo>
                  <a:pt x="952619" y="689730"/>
                </a:lnTo>
                <a:lnTo>
                  <a:pt x="958164" y="681986"/>
                </a:lnTo>
                <a:lnTo>
                  <a:pt x="927185" y="659806"/>
                </a:lnTo>
                <a:close/>
              </a:path>
              <a:path w="1183640" h="849629">
                <a:moveTo>
                  <a:pt x="981398" y="698619"/>
                </a:moveTo>
                <a:lnTo>
                  <a:pt x="975854" y="706363"/>
                </a:lnTo>
                <a:lnTo>
                  <a:pt x="1006833" y="728543"/>
                </a:lnTo>
                <a:lnTo>
                  <a:pt x="1012377" y="720797"/>
                </a:lnTo>
                <a:lnTo>
                  <a:pt x="981398" y="698619"/>
                </a:lnTo>
                <a:close/>
              </a:path>
              <a:path w="1183640" h="849629">
                <a:moveTo>
                  <a:pt x="1035612" y="737431"/>
                </a:moveTo>
                <a:lnTo>
                  <a:pt x="1030067" y="745176"/>
                </a:lnTo>
                <a:lnTo>
                  <a:pt x="1061048" y="767355"/>
                </a:lnTo>
                <a:lnTo>
                  <a:pt x="1066591" y="759609"/>
                </a:lnTo>
                <a:lnTo>
                  <a:pt x="1035612" y="737431"/>
                </a:lnTo>
                <a:close/>
              </a:path>
              <a:path w="1183640" h="849629">
                <a:moveTo>
                  <a:pt x="1143603" y="773742"/>
                </a:moveTo>
                <a:lnTo>
                  <a:pt x="1099245" y="835701"/>
                </a:lnTo>
                <a:lnTo>
                  <a:pt x="1183383" y="849078"/>
                </a:lnTo>
                <a:lnTo>
                  <a:pt x="1143603" y="773742"/>
                </a:lnTo>
                <a:close/>
              </a:path>
              <a:path w="1183640" h="849629">
                <a:moveTo>
                  <a:pt x="1089826" y="776244"/>
                </a:moveTo>
                <a:lnTo>
                  <a:pt x="1084282" y="783988"/>
                </a:lnTo>
                <a:lnTo>
                  <a:pt x="1115261" y="806166"/>
                </a:lnTo>
                <a:lnTo>
                  <a:pt x="1120806" y="798422"/>
                </a:lnTo>
                <a:lnTo>
                  <a:pt x="1089826" y="7762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9243059" y="2991556"/>
            <a:ext cx="429895" cy="847725"/>
          </a:xfrm>
          <a:custGeom>
            <a:avLst/>
            <a:gdLst/>
            <a:ahLst/>
            <a:cxnLst/>
            <a:rect l="l" t="t" r="r" b="b"/>
            <a:pathLst>
              <a:path w="429895" h="847725">
                <a:moveTo>
                  <a:pt x="420940" y="0"/>
                </a:moveTo>
                <a:lnTo>
                  <a:pt x="403818" y="34034"/>
                </a:lnTo>
                <a:lnTo>
                  <a:pt x="412327" y="38315"/>
                </a:lnTo>
                <a:lnTo>
                  <a:pt x="429449" y="4279"/>
                </a:lnTo>
                <a:lnTo>
                  <a:pt x="420940" y="0"/>
                </a:lnTo>
                <a:close/>
              </a:path>
              <a:path w="429895" h="847725">
                <a:moveTo>
                  <a:pt x="390975" y="59561"/>
                </a:moveTo>
                <a:lnTo>
                  <a:pt x="373853" y="93597"/>
                </a:lnTo>
                <a:lnTo>
                  <a:pt x="382362" y="97878"/>
                </a:lnTo>
                <a:lnTo>
                  <a:pt x="399484" y="63842"/>
                </a:lnTo>
                <a:lnTo>
                  <a:pt x="390975" y="59561"/>
                </a:lnTo>
                <a:close/>
              </a:path>
              <a:path w="429895" h="847725">
                <a:moveTo>
                  <a:pt x="361012" y="119124"/>
                </a:moveTo>
                <a:lnTo>
                  <a:pt x="343890" y="153160"/>
                </a:lnTo>
                <a:lnTo>
                  <a:pt x="352399" y="157441"/>
                </a:lnTo>
                <a:lnTo>
                  <a:pt x="369521" y="123405"/>
                </a:lnTo>
                <a:lnTo>
                  <a:pt x="361012" y="119124"/>
                </a:lnTo>
                <a:close/>
              </a:path>
              <a:path w="429895" h="847725">
                <a:moveTo>
                  <a:pt x="331048" y="178687"/>
                </a:moveTo>
                <a:lnTo>
                  <a:pt x="313926" y="212723"/>
                </a:lnTo>
                <a:lnTo>
                  <a:pt x="322435" y="217003"/>
                </a:lnTo>
                <a:lnTo>
                  <a:pt x="339557" y="182967"/>
                </a:lnTo>
                <a:lnTo>
                  <a:pt x="331048" y="178687"/>
                </a:lnTo>
                <a:close/>
              </a:path>
              <a:path w="429895" h="847725">
                <a:moveTo>
                  <a:pt x="301083" y="238250"/>
                </a:moveTo>
                <a:lnTo>
                  <a:pt x="283961" y="272286"/>
                </a:lnTo>
                <a:lnTo>
                  <a:pt x="292470" y="276566"/>
                </a:lnTo>
                <a:lnTo>
                  <a:pt x="309592" y="242530"/>
                </a:lnTo>
                <a:lnTo>
                  <a:pt x="301083" y="238250"/>
                </a:lnTo>
                <a:close/>
              </a:path>
              <a:path w="429895" h="847725">
                <a:moveTo>
                  <a:pt x="271120" y="297812"/>
                </a:moveTo>
                <a:lnTo>
                  <a:pt x="253998" y="331848"/>
                </a:lnTo>
                <a:lnTo>
                  <a:pt x="262507" y="336129"/>
                </a:lnTo>
                <a:lnTo>
                  <a:pt x="279629" y="302093"/>
                </a:lnTo>
                <a:lnTo>
                  <a:pt x="271120" y="297812"/>
                </a:lnTo>
                <a:close/>
              </a:path>
              <a:path w="429895" h="847725">
                <a:moveTo>
                  <a:pt x="241156" y="357375"/>
                </a:moveTo>
                <a:lnTo>
                  <a:pt x="224034" y="391411"/>
                </a:lnTo>
                <a:lnTo>
                  <a:pt x="232543" y="395692"/>
                </a:lnTo>
                <a:lnTo>
                  <a:pt x="249665" y="361656"/>
                </a:lnTo>
                <a:lnTo>
                  <a:pt x="241156" y="357375"/>
                </a:lnTo>
                <a:close/>
              </a:path>
              <a:path w="429895" h="847725">
                <a:moveTo>
                  <a:pt x="211192" y="416938"/>
                </a:moveTo>
                <a:lnTo>
                  <a:pt x="194069" y="450974"/>
                </a:lnTo>
                <a:lnTo>
                  <a:pt x="202578" y="455254"/>
                </a:lnTo>
                <a:lnTo>
                  <a:pt x="219701" y="421218"/>
                </a:lnTo>
                <a:lnTo>
                  <a:pt x="211192" y="416938"/>
                </a:lnTo>
                <a:close/>
              </a:path>
              <a:path w="429895" h="847725">
                <a:moveTo>
                  <a:pt x="181228" y="476501"/>
                </a:moveTo>
                <a:lnTo>
                  <a:pt x="164106" y="510537"/>
                </a:lnTo>
                <a:lnTo>
                  <a:pt x="172614" y="514817"/>
                </a:lnTo>
                <a:lnTo>
                  <a:pt x="189738" y="480781"/>
                </a:lnTo>
                <a:lnTo>
                  <a:pt x="181228" y="476501"/>
                </a:lnTo>
                <a:close/>
              </a:path>
              <a:path w="429895" h="847725">
                <a:moveTo>
                  <a:pt x="151264" y="536064"/>
                </a:moveTo>
                <a:lnTo>
                  <a:pt x="134142" y="570099"/>
                </a:lnTo>
                <a:lnTo>
                  <a:pt x="142651" y="574380"/>
                </a:lnTo>
                <a:lnTo>
                  <a:pt x="159773" y="540344"/>
                </a:lnTo>
                <a:lnTo>
                  <a:pt x="151264" y="536064"/>
                </a:lnTo>
                <a:close/>
              </a:path>
              <a:path w="429895" h="847725">
                <a:moveTo>
                  <a:pt x="121300" y="595626"/>
                </a:moveTo>
                <a:lnTo>
                  <a:pt x="104178" y="629662"/>
                </a:lnTo>
                <a:lnTo>
                  <a:pt x="112687" y="633943"/>
                </a:lnTo>
                <a:lnTo>
                  <a:pt x="129809" y="599907"/>
                </a:lnTo>
                <a:lnTo>
                  <a:pt x="121300" y="595626"/>
                </a:lnTo>
                <a:close/>
              </a:path>
              <a:path w="429895" h="847725">
                <a:moveTo>
                  <a:pt x="91337" y="655189"/>
                </a:moveTo>
                <a:lnTo>
                  <a:pt x="74213" y="689225"/>
                </a:lnTo>
                <a:lnTo>
                  <a:pt x="82722" y="693505"/>
                </a:lnTo>
                <a:lnTo>
                  <a:pt x="99846" y="659470"/>
                </a:lnTo>
                <a:lnTo>
                  <a:pt x="91337" y="655189"/>
                </a:lnTo>
                <a:close/>
              </a:path>
              <a:path w="429895" h="847725">
                <a:moveTo>
                  <a:pt x="61372" y="714752"/>
                </a:moveTo>
                <a:lnTo>
                  <a:pt x="44250" y="748788"/>
                </a:lnTo>
                <a:lnTo>
                  <a:pt x="52759" y="753068"/>
                </a:lnTo>
                <a:lnTo>
                  <a:pt x="69881" y="719032"/>
                </a:lnTo>
                <a:lnTo>
                  <a:pt x="61372" y="714752"/>
                </a:lnTo>
                <a:close/>
              </a:path>
              <a:path w="429895" h="847725">
                <a:moveTo>
                  <a:pt x="208" y="762152"/>
                </a:moveTo>
                <a:lnTo>
                  <a:pt x="0" y="847346"/>
                </a:lnTo>
                <a:lnTo>
                  <a:pt x="68280" y="796397"/>
                </a:lnTo>
                <a:lnTo>
                  <a:pt x="61050" y="792760"/>
                </a:lnTo>
                <a:lnTo>
                  <a:pt x="32791" y="792760"/>
                </a:lnTo>
                <a:lnTo>
                  <a:pt x="24282" y="788479"/>
                </a:lnTo>
                <a:lnTo>
                  <a:pt x="29989" y="777134"/>
                </a:lnTo>
                <a:lnTo>
                  <a:pt x="208" y="762152"/>
                </a:lnTo>
                <a:close/>
              </a:path>
              <a:path w="429895" h="847725">
                <a:moveTo>
                  <a:pt x="29989" y="777134"/>
                </a:moveTo>
                <a:lnTo>
                  <a:pt x="24282" y="788479"/>
                </a:lnTo>
                <a:lnTo>
                  <a:pt x="32791" y="792760"/>
                </a:lnTo>
                <a:lnTo>
                  <a:pt x="38498" y="781415"/>
                </a:lnTo>
                <a:lnTo>
                  <a:pt x="29989" y="777134"/>
                </a:lnTo>
                <a:close/>
              </a:path>
              <a:path w="429895" h="847725">
                <a:moveTo>
                  <a:pt x="38498" y="781415"/>
                </a:moveTo>
                <a:lnTo>
                  <a:pt x="32791" y="792760"/>
                </a:lnTo>
                <a:lnTo>
                  <a:pt x="61050" y="792760"/>
                </a:lnTo>
                <a:lnTo>
                  <a:pt x="38498" y="781415"/>
                </a:lnTo>
                <a:close/>
              </a:path>
              <a:path w="429895" h="847725">
                <a:moveTo>
                  <a:pt x="31408" y="774315"/>
                </a:moveTo>
                <a:lnTo>
                  <a:pt x="29989" y="777134"/>
                </a:lnTo>
                <a:lnTo>
                  <a:pt x="38498" y="781415"/>
                </a:lnTo>
                <a:lnTo>
                  <a:pt x="39917" y="778595"/>
                </a:lnTo>
                <a:lnTo>
                  <a:pt x="31408" y="77431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9655394" y="2987470"/>
            <a:ext cx="423545" cy="851535"/>
          </a:xfrm>
          <a:custGeom>
            <a:avLst/>
            <a:gdLst/>
            <a:ahLst/>
            <a:cxnLst/>
            <a:rect l="l" t="t" r="r" b="b"/>
            <a:pathLst>
              <a:path w="423545" h="851535">
                <a:moveTo>
                  <a:pt x="371773" y="780496"/>
                </a:moveTo>
                <a:lnTo>
                  <a:pt x="346053" y="792946"/>
                </a:lnTo>
                <a:lnTo>
                  <a:pt x="421982" y="851432"/>
                </a:lnTo>
                <a:lnTo>
                  <a:pt x="422728" y="793356"/>
                </a:lnTo>
                <a:lnTo>
                  <a:pt x="377998" y="793356"/>
                </a:lnTo>
                <a:lnTo>
                  <a:pt x="371773" y="780496"/>
                </a:lnTo>
                <a:close/>
              </a:path>
              <a:path w="423545" h="851535">
                <a:moveTo>
                  <a:pt x="397493" y="768046"/>
                </a:moveTo>
                <a:lnTo>
                  <a:pt x="371773" y="780496"/>
                </a:lnTo>
                <a:lnTo>
                  <a:pt x="377998" y="793356"/>
                </a:lnTo>
                <a:lnTo>
                  <a:pt x="403719" y="780906"/>
                </a:lnTo>
                <a:lnTo>
                  <a:pt x="397493" y="768046"/>
                </a:lnTo>
                <a:close/>
              </a:path>
              <a:path w="423545" h="851535">
                <a:moveTo>
                  <a:pt x="423213" y="755596"/>
                </a:moveTo>
                <a:lnTo>
                  <a:pt x="397493" y="768046"/>
                </a:lnTo>
                <a:lnTo>
                  <a:pt x="403719" y="780906"/>
                </a:lnTo>
                <a:lnTo>
                  <a:pt x="377998" y="793356"/>
                </a:lnTo>
                <a:lnTo>
                  <a:pt x="422728" y="793356"/>
                </a:lnTo>
                <a:lnTo>
                  <a:pt x="423213" y="755596"/>
                </a:lnTo>
                <a:close/>
              </a:path>
              <a:path w="423545" h="851535">
                <a:moveTo>
                  <a:pt x="25720" y="0"/>
                </a:moveTo>
                <a:lnTo>
                  <a:pt x="0" y="12449"/>
                </a:lnTo>
                <a:lnTo>
                  <a:pt x="371773" y="780496"/>
                </a:lnTo>
                <a:lnTo>
                  <a:pt x="397493" y="768046"/>
                </a:lnTo>
                <a:lnTo>
                  <a:pt x="257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10399899" y="1469135"/>
            <a:ext cx="144780" cy="3994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9979484" y="1917069"/>
            <a:ext cx="434975" cy="10883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80645">
              <a:lnSpc>
                <a:spcPct val="144200"/>
              </a:lnSpc>
            </a:pPr>
            <a:r>
              <a:rPr sz="2400" dirty="0">
                <a:solidFill>
                  <a:srgbClr val="C00000"/>
                </a:solidFill>
                <a:latin typeface="Calibri"/>
                <a:cs typeface="Calibri"/>
              </a:rPr>
              <a:t>a  </a:t>
            </a:r>
            <a:r>
              <a:rPr sz="2400" spc="-5" dirty="0">
                <a:solidFill>
                  <a:srgbClr val="008000"/>
                </a:solidFill>
                <a:latin typeface="Calibri"/>
                <a:cs typeface="Calibri"/>
              </a:rPr>
              <a:t>s,</a:t>
            </a:r>
            <a:r>
              <a:rPr sz="2400" spc="-100" dirty="0">
                <a:solidFill>
                  <a:srgbClr val="00800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08000"/>
                </a:solidFill>
                <a:latin typeface="Calibri"/>
                <a:cs typeface="Calibri"/>
              </a:rPr>
              <a:t>a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9070778" y="3349752"/>
            <a:ext cx="638175" cy="3994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latin typeface="Calibri"/>
                <a:cs typeface="Calibri"/>
              </a:rPr>
              <a:t>s</a:t>
            </a:r>
            <a:r>
              <a:rPr sz="2400" dirty="0">
                <a:latin typeface="Calibri"/>
                <a:cs typeface="Calibri"/>
              </a:rPr>
              <a:t>,a,</a:t>
            </a:r>
            <a:r>
              <a:rPr sz="2400" spc="-5" dirty="0">
                <a:latin typeface="Calibri"/>
                <a:cs typeface="Calibri"/>
              </a:rPr>
              <a:t>s</a:t>
            </a:r>
            <a:r>
              <a:rPr sz="2400" dirty="0">
                <a:latin typeface="Calibri"/>
                <a:cs typeface="Calibri"/>
              </a:rPr>
              <a:t>’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9889797" y="3852040"/>
            <a:ext cx="337820" cy="269875"/>
          </a:xfrm>
          <a:custGeom>
            <a:avLst/>
            <a:gdLst/>
            <a:ahLst/>
            <a:cxnLst/>
            <a:rect l="l" t="t" r="r" b="b"/>
            <a:pathLst>
              <a:path w="337820" h="269875">
                <a:moveTo>
                  <a:pt x="168602" y="0"/>
                </a:moveTo>
                <a:lnTo>
                  <a:pt x="0" y="269327"/>
                </a:lnTo>
                <a:lnTo>
                  <a:pt x="337206" y="269327"/>
                </a:lnTo>
                <a:lnTo>
                  <a:pt x="168602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889797" y="3852040"/>
            <a:ext cx="337820" cy="269875"/>
          </a:xfrm>
          <a:custGeom>
            <a:avLst/>
            <a:gdLst/>
            <a:ahLst/>
            <a:cxnLst/>
            <a:rect l="l" t="t" r="r" b="b"/>
            <a:pathLst>
              <a:path w="337820" h="269875">
                <a:moveTo>
                  <a:pt x="0" y="269328"/>
                </a:moveTo>
                <a:lnTo>
                  <a:pt x="168603" y="0"/>
                </a:lnTo>
                <a:lnTo>
                  <a:pt x="337207" y="269328"/>
                </a:lnTo>
                <a:lnTo>
                  <a:pt x="0" y="269328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10488041" y="3761232"/>
            <a:ext cx="220979" cy="3994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0000FF"/>
                </a:solidFill>
                <a:latin typeface="Calibri"/>
                <a:cs typeface="Calibri"/>
              </a:rPr>
              <a:t>s</a:t>
            </a: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’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85256" y="172719"/>
            <a:ext cx="6821805" cy="7219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Problems </a:t>
            </a:r>
            <a:r>
              <a:rPr dirty="0"/>
              <a:t>with Value</a:t>
            </a:r>
            <a:r>
              <a:rPr spc="-15" dirty="0"/>
              <a:t> </a:t>
            </a:r>
            <a:r>
              <a:rPr spc="-5" dirty="0"/>
              <a:t>Iteration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52400" y="1295400"/>
            <a:ext cx="9208770" cy="49398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buFont typeface="Malgun Gothic"/>
              <a:buChar char="▪"/>
              <a:tabLst>
                <a:tab pos="355600" algn="l"/>
              </a:tabLst>
            </a:pPr>
            <a:r>
              <a:rPr sz="2800" spc="-5" dirty="0">
                <a:solidFill>
                  <a:srgbClr val="333399"/>
                </a:solidFill>
                <a:latin typeface="Calibri"/>
                <a:cs typeface="Calibri"/>
              </a:rPr>
              <a:t>Problem </a:t>
            </a:r>
            <a:r>
              <a:rPr sz="2800" dirty="0">
                <a:solidFill>
                  <a:srgbClr val="333399"/>
                </a:solidFill>
                <a:latin typeface="Calibri"/>
                <a:cs typeface="Calibri"/>
              </a:rPr>
              <a:t>2: </a:t>
            </a:r>
            <a:r>
              <a:rPr sz="2800" spc="-5" dirty="0">
                <a:solidFill>
                  <a:srgbClr val="333399"/>
                </a:solidFill>
                <a:latin typeface="Calibri"/>
                <a:cs typeface="Calibri"/>
              </a:rPr>
              <a:t>The “max” at each state rarely</a:t>
            </a:r>
            <a:r>
              <a:rPr sz="2800" spc="1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333399"/>
                </a:solidFill>
                <a:latin typeface="Calibri"/>
                <a:cs typeface="Calibri"/>
              </a:rPr>
              <a:t>changes</a:t>
            </a:r>
            <a:endParaRPr lang="en-US" sz="2800" spc="-5" dirty="0">
              <a:solidFill>
                <a:srgbClr val="333399"/>
              </a:solidFill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buFont typeface="Malgun Gothic"/>
              <a:buChar char="▪"/>
              <a:tabLst>
                <a:tab pos="355600" algn="l"/>
              </a:tabLst>
            </a:pPr>
            <a:endParaRPr lang="en-US" sz="2800" spc="-5" dirty="0">
              <a:solidFill>
                <a:srgbClr val="333399"/>
              </a:solidFill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buFont typeface="Malgun Gothic"/>
              <a:buChar char="▪"/>
              <a:tabLst>
                <a:tab pos="355600" algn="l"/>
              </a:tabLst>
            </a:pPr>
            <a:endParaRPr lang="en-US" sz="2800" spc="-5" dirty="0">
              <a:solidFill>
                <a:srgbClr val="333399"/>
              </a:solidFill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buFont typeface="Malgun Gothic"/>
              <a:buChar char="▪"/>
              <a:tabLst>
                <a:tab pos="355600" algn="l"/>
              </a:tabLst>
            </a:pPr>
            <a:endParaRPr lang="en-US" sz="2800" spc="-5" dirty="0">
              <a:solidFill>
                <a:srgbClr val="333399"/>
              </a:solidFill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buFont typeface="Malgun Gothic"/>
              <a:buChar char="▪"/>
              <a:tabLst>
                <a:tab pos="355600" algn="l"/>
              </a:tabLst>
            </a:pPr>
            <a:endParaRPr lang="en-US" sz="2800" spc="-5" dirty="0">
              <a:solidFill>
                <a:srgbClr val="333399"/>
              </a:solidFill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buFont typeface="Malgun Gothic"/>
              <a:buChar char="▪"/>
              <a:tabLst>
                <a:tab pos="355600" algn="l"/>
              </a:tabLst>
            </a:pPr>
            <a:endParaRPr lang="en-US" sz="2800" spc="-5" dirty="0">
              <a:solidFill>
                <a:srgbClr val="333399"/>
              </a:solidFill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buFont typeface="Malgun Gothic"/>
              <a:buChar char="▪"/>
              <a:tabLst>
                <a:tab pos="355600" algn="l"/>
              </a:tabLst>
            </a:pPr>
            <a:endParaRPr lang="en-US" sz="2800" spc="-5" dirty="0">
              <a:solidFill>
                <a:srgbClr val="333399"/>
              </a:solidFill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buFont typeface="Malgun Gothic"/>
              <a:buChar char="▪"/>
              <a:tabLst>
                <a:tab pos="355600" algn="l"/>
              </a:tabLst>
            </a:pPr>
            <a:endParaRPr lang="en-US" sz="2800" spc="-5" dirty="0">
              <a:solidFill>
                <a:srgbClr val="333399"/>
              </a:solidFill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buFont typeface="Malgun Gothic"/>
              <a:buChar char="▪"/>
              <a:tabLst>
                <a:tab pos="355600" algn="l"/>
              </a:tabLst>
            </a:pPr>
            <a:endParaRPr lang="en-US" sz="2800" spc="-5" dirty="0">
              <a:solidFill>
                <a:srgbClr val="333399"/>
              </a:solidFill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buFont typeface="Malgun Gothic"/>
              <a:buChar char="▪"/>
              <a:tabLst>
                <a:tab pos="355600" algn="l"/>
              </a:tabLst>
            </a:pPr>
            <a:endParaRPr lang="en-US" sz="4100" dirty="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Font typeface="Malgun Gothic"/>
              <a:buChar char="▪"/>
              <a:tabLst>
                <a:tab pos="355600" algn="l"/>
              </a:tabLst>
            </a:pPr>
            <a:r>
              <a:rPr lang="en-US" sz="2800" spc="-5" dirty="0">
                <a:solidFill>
                  <a:srgbClr val="333399"/>
                </a:solidFill>
                <a:latin typeface="Calibri"/>
                <a:cs typeface="Calibri"/>
              </a:rPr>
              <a:t>Problem </a:t>
            </a:r>
            <a:r>
              <a:rPr lang="en-US" sz="2800" dirty="0">
                <a:solidFill>
                  <a:srgbClr val="333399"/>
                </a:solidFill>
                <a:latin typeface="Calibri"/>
                <a:cs typeface="Calibri"/>
              </a:rPr>
              <a:t>3: </a:t>
            </a:r>
            <a:r>
              <a:rPr lang="en-US" sz="2800" spc="-5" dirty="0">
                <a:solidFill>
                  <a:srgbClr val="333399"/>
                </a:solidFill>
                <a:latin typeface="Calibri"/>
                <a:cs typeface="Calibri"/>
              </a:rPr>
              <a:t>The policy often converges long before the</a:t>
            </a:r>
            <a:r>
              <a:rPr lang="en-US" sz="2800" spc="8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lang="en-US" sz="2800" spc="-90" dirty="0">
                <a:solidFill>
                  <a:srgbClr val="333399"/>
                </a:solidFill>
                <a:latin typeface="Calibri"/>
                <a:cs typeface="Calibri"/>
              </a:rPr>
              <a:t>values</a:t>
            </a:r>
            <a:endParaRPr lang="en-US" sz="2800" dirty="0">
              <a:latin typeface="Calibri"/>
              <a:cs typeface="Calibri"/>
            </a:endParaRPr>
          </a:p>
        </p:txBody>
      </p:sp>
      <p:sp>
        <p:nvSpPr>
          <p:cNvPr id="25" name="object 4">
            <a:extLst>
              <a:ext uri="{FF2B5EF4-FFF2-40B4-BE49-F238E27FC236}">
                <a16:creationId xmlns:a16="http://schemas.microsoft.com/office/drawing/2014/main" id="{2A7B87C4-D2C1-6E3C-97BF-089E1C7ED5D1}"/>
              </a:ext>
            </a:extLst>
          </p:cNvPr>
          <p:cNvSpPr/>
          <p:nvPr/>
        </p:nvSpPr>
        <p:spPr>
          <a:xfrm>
            <a:off x="640819" y="1828380"/>
            <a:ext cx="4088873" cy="36575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4">
            <a:extLst>
              <a:ext uri="{FF2B5EF4-FFF2-40B4-BE49-F238E27FC236}">
                <a16:creationId xmlns:a16="http://schemas.microsoft.com/office/drawing/2014/main" id="{2F7170D7-9EDD-893F-D086-C00857C58C75}"/>
              </a:ext>
            </a:extLst>
          </p:cNvPr>
          <p:cNvSpPr/>
          <p:nvPr/>
        </p:nvSpPr>
        <p:spPr>
          <a:xfrm>
            <a:off x="6084546" y="1808587"/>
            <a:ext cx="4402551" cy="359228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5960086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05000" y="1219200"/>
            <a:ext cx="1123315" cy="7219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k=</a:t>
            </a:r>
            <a:r>
              <a:rPr spc="-10" dirty="0"/>
              <a:t>1</a:t>
            </a:r>
            <a:r>
              <a:rPr dirty="0"/>
              <a:t>2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984740" y="5967983"/>
            <a:ext cx="1604010" cy="848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25"/>
              </a:lnSpc>
            </a:pPr>
            <a:r>
              <a:rPr sz="1800" spc="-5" dirty="0">
                <a:latin typeface="Calibri"/>
                <a:cs typeface="Calibri"/>
              </a:rPr>
              <a:t>Noise </a:t>
            </a:r>
            <a:r>
              <a:rPr sz="1800" dirty="0">
                <a:latin typeface="Calibri"/>
                <a:cs typeface="Calibri"/>
              </a:rPr>
              <a:t>=</a:t>
            </a:r>
            <a:r>
              <a:rPr sz="1800" spc="-6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0.2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ts val="2125"/>
              </a:lnSpc>
            </a:pPr>
            <a:r>
              <a:rPr sz="1800" spc="-5" dirty="0">
                <a:latin typeface="Calibri"/>
                <a:cs typeface="Calibri"/>
              </a:rPr>
              <a:t>Discount </a:t>
            </a:r>
            <a:r>
              <a:rPr sz="1800" dirty="0">
                <a:latin typeface="Calibri"/>
                <a:cs typeface="Calibri"/>
              </a:rPr>
              <a:t>=</a:t>
            </a:r>
            <a:r>
              <a:rPr sz="1800" spc="-7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0.9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z="1800" dirty="0">
                <a:latin typeface="Calibri"/>
                <a:cs typeface="Calibri"/>
              </a:rPr>
              <a:t>Living </a:t>
            </a:r>
            <a:r>
              <a:rPr sz="1800" spc="-15" dirty="0">
                <a:latin typeface="Calibri"/>
                <a:cs typeface="Calibri"/>
              </a:rPr>
              <a:t>reward </a:t>
            </a:r>
            <a:r>
              <a:rPr sz="1800" dirty="0">
                <a:latin typeface="Calibri"/>
                <a:cs typeface="Calibri"/>
              </a:rPr>
              <a:t>=</a:t>
            </a:r>
            <a:r>
              <a:rPr sz="1800" spc="-6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0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24376" y="1776984"/>
            <a:ext cx="4927073" cy="42671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4"/>
          <p:cNvSpPr/>
          <p:nvPr/>
        </p:nvSpPr>
        <p:spPr>
          <a:xfrm>
            <a:off x="5767573" y="1776984"/>
            <a:ext cx="5305053" cy="41909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id="{1BC41FBD-583D-E635-0A30-34636D84C300}"/>
              </a:ext>
            </a:extLst>
          </p:cNvPr>
          <p:cNvSpPr txBox="1">
            <a:spLocks/>
          </p:cNvSpPr>
          <p:nvPr/>
        </p:nvSpPr>
        <p:spPr>
          <a:xfrm>
            <a:off x="7543800" y="1062364"/>
            <a:ext cx="1752600" cy="6771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sz="4400" b="0" i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/>
            <a:r>
              <a:rPr lang="en-US" kern="0" spc="-5" dirty="0"/>
              <a:t>k=100</a:t>
            </a:r>
            <a:endParaRPr lang="en-US" kern="0" dirty="0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201318" y="172719"/>
            <a:ext cx="3789679" cy="7219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Policy</a:t>
            </a:r>
            <a:r>
              <a:rPr spc="-60" dirty="0"/>
              <a:t> </a:t>
            </a:r>
            <a:r>
              <a:rPr spc="-5" dirty="0"/>
              <a:t>Extraction</a:t>
            </a:r>
          </a:p>
        </p:txBody>
      </p:sp>
      <p:sp>
        <p:nvSpPr>
          <p:cNvPr id="3" name="object 3"/>
          <p:cNvSpPr/>
          <p:nvPr/>
        </p:nvSpPr>
        <p:spPr>
          <a:xfrm>
            <a:off x="6514482" y="1752600"/>
            <a:ext cx="5556520" cy="454708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514482" y="2616668"/>
            <a:ext cx="1029335" cy="812800"/>
          </a:xfrm>
          <a:custGeom>
            <a:avLst/>
            <a:gdLst/>
            <a:ahLst/>
            <a:cxnLst/>
            <a:rect l="l" t="t" r="r" b="b"/>
            <a:pathLst>
              <a:path w="1029334" h="812800">
                <a:moveTo>
                  <a:pt x="688610" y="630362"/>
                </a:moveTo>
                <a:lnTo>
                  <a:pt x="611177" y="731025"/>
                </a:lnTo>
                <a:lnTo>
                  <a:pt x="1029317" y="812331"/>
                </a:lnTo>
                <a:lnTo>
                  <a:pt x="959861" y="669079"/>
                </a:lnTo>
                <a:lnTo>
                  <a:pt x="738941" y="669079"/>
                </a:lnTo>
                <a:lnTo>
                  <a:pt x="688610" y="630362"/>
                </a:lnTo>
                <a:close/>
              </a:path>
              <a:path w="1029334" h="812800">
                <a:moveTo>
                  <a:pt x="766043" y="529699"/>
                </a:moveTo>
                <a:lnTo>
                  <a:pt x="688610" y="630362"/>
                </a:lnTo>
                <a:lnTo>
                  <a:pt x="738941" y="669079"/>
                </a:lnTo>
                <a:lnTo>
                  <a:pt x="816375" y="568416"/>
                </a:lnTo>
                <a:lnTo>
                  <a:pt x="766043" y="529699"/>
                </a:lnTo>
                <a:close/>
              </a:path>
              <a:path w="1029334" h="812800">
                <a:moveTo>
                  <a:pt x="843476" y="429036"/>
                </a:moveTo>
                <a:lnTo>
                  <a:pt x="766043" y="529699"/>
                </a:lnTo>
                <a:lnTo>
                  <a:pt x="816375" y="568416"/>
                </a:lnTo>
                <a:lnTo>
                  <a:pt x="738941" y="669079"/>
                </a:lnTo>
                <a:lnTo>
                  <a:pt x="959861" y="669079"/>
                </a:lnTo>
                <a:lnTo>
                  <a:pt x="843476" y="429036"/>
                </a:lnTo>
                <a:close/>
              </a:path>
              <a:path w="1029334" h="812800">
                <a:moveTo>
                  <a:pt x="77433" y="0"/>
                </a:moveTo>
                <a:lnTo>
                  <a:pt x="0" y="100662"/>
                </a:lnTo>
                <a:lnTo>
                  <a:pt x="688610" y="630362"/>
                </a:lnTo>
                <a:lnTo>
                  <a:pt x="766043" y="529699"/>
                </a:lnTo>
                <a:lnTo>
                  <a:pt x="77433" y="0"/>
                </a:lnTo>
                <a:close/>
              </a:path>
            </a:pathLst>
          </a:custGeom>
          <a:solidFill>
            <a:srgbClr val="FF757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CB5FDB-8A4B-0CF7-39F9-35BBCA175D37}"/>
              </a:ext>
            </a:extLst>
          </p:cNvPr>
          <p:cNvSpPr txBox="1"/>
          <p:nvPr/>
        </p:nvSpPr>
        <p:spPr>
          <a:xfrm>
            <a:off x="120998" y="1762866"/>
            <a:ext cx="6409318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This can be done once all optimal values for states are determined using a method called policy extraction.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The intuition behind policy extraction is very simple: if you’re in a state s, you should take the action a </a:t>
            </a:r>
            <a:r>
              <a:rPr lang="en-US" sz="2400" dirty="0">
                <a:solidFill>
                  <a:srgbClr val="FF0000"/>
                </a:solidFill>
              </a:rPr>
              <a:t>which yields the maximum expected utility. 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622612-70E7-A3B2-B6EC-0D175859BAEB}"/>
              </a:ext>
            </a:extLst>
          </p:cNvPr>
          <p:cNvSpPr txBox="1"/>
          <p:nvPr/>
        </p:nvSpPr>
        <p:spPr>
          <a:xfrm>
            <a:off x="3657600" y="904980"/>
            <a:ext cx="60979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Question: If you have Q*, how to get </a:t>
            </a:r>
            <a:r>
              <a:rPr lang="en-US" sz="2800" spc="-5" dirty="0">
                <a:solidFill>
                  <a:srgbClr val="FF0000"/>
                </a:solidFill>
                <a:latin typeface="Symbol"/>
                <a:cs typeface="Symbol"/>
              </a:rPr>
              <a:t></a:t>
            </a:r>
            <a:r>
              <a:rPr lang="en-US" sz="2850" spc="-7" baseline="23391" dirty="0">
                <a:solidFill>
                  <a:srgbClr val="FF0000"/>
                </a:solidFill>
                <a:latin typeface="Calibri"/>
                <a:cs typeface="Calibri"/>
              </a:rPr>
              <a:t>*</a:t>
            </a:r>
            <a:r>
              <a:rPr lang="en-US" sz="2800" dirty="0">
                <a:solidFill>
                  <a:srgbClr val="FF0000"/>
                </a:solidFill>
              </a:rPr>
              <a:t>?</a:t>
            </a:r>
            <a:endParaRPr lang="en-US" sz="2800" spc="-10" dirty="0">
              <a:solidFill>
                <a:srgbClr val="FF0000"/>
              </a:solidFill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8600" y="99168"/>
            <a:ext cx="11351821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spc="-5" dirty="0"/>
              <a:t>Computing Actions from</a:t>
            </a:r>
            <a:r>
              <a:rPr sz="3600" spc="15" dirty="0"/>
              <a:t> </a:t>
            </a:r>
            <a:r>
              <a:rPr sz="3600" spc="-5" dirty="0"/>
              <a:t>Values</a:t>
            </a:r>
            <a:r>
              <a:rPr lang="en-US" sz="3600" spc="-5" dirty="0"/>
              <a:t>: Policy Extraction</a:t>
            </a:r>
            <a:endParaRPr sz="3600" spc="-5" dirty="0"/>
          </a:p>
        </p:txBody>
      </p:sp>
      <p:sp>
        <p:nvSpPr>
          <p:cNvPr id="3" name="object 3"/>
          <p:cNvSpPr txBox="1"/>
          <p:nvPr/>
        </p:nvSpPr>
        <p:spPr>
          <a:xfrm>
            <a:off x="228600" y="653166"/>
            <a:ext cx="7120255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buFont typeface="Malgun Gothic"/>
              <a:buChar char="▪"/>
              <a:tabLst>
                <a:tab pos="355600" algn="l"/>
              </a:tabLst>
            </a:pPr>
            <a:r>
              <a:rPr sz="2800" spc="-5" dirty="0">
                <a:solidFill>
                  <a:srgbClr val="333399"/>
                </a:solidFill>
                <a:latin typeface="Calibri"/>
                <a:cs typeface="Calibri"/>
              </a:rPr>
              <a:t>Let’s imagine we have the optimal values</a:t>
            </a:r>
            <a:r>
              <a:rPr sz="2800" spc="-1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800" spc="-100" dirty="0">
                <a:solidFill>
                  <a:srgbClr val="333399"/>
                </a:solidFill>
                <a:latin typeface="Calibri"/>
                <a:cs typeface="Calibri"/>
              </a:rPr>
              <a:t>V*(s)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0" y="3407915"/>
            <a:ext cx="6647814" cy="86177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buFont typeface="Malgun Gothic"/>
              <a:buChar char="▪"/>
              <a:tabLst>
                <a:tab pos="355600" algn="l"/>
              </a:tabLst>
            </a:pPr>
            <a:r>
              <a:rPr sz="2800" spc="-5" dirty="0">
                <a:solidFill>
                  <a:srgbClr val="333399"/>
                </a:solidFill>
                <a:latin typeface="Calibri"/>
                <a:cs typeface="Calibri"/>
              </a:rPr>
              <a:t>This is </a:t>
            </a:r>
            <a:r>
              <a:rPr sz="2800" spc="-10" dirty="0">
                <a:solidFill>
                  <a:srgbClr val="333399"/>
                </a:solidFill>
                <a:latin typeface="Calibri"/>
                <a:cs typeface="Calibri"/>
              </a:rPr>
              <a:t>called </a:t>
            </a:r>
            <a:r>
              <a:rPr sz="2800" spc="-5" dirty="0">
                <a:solidFill>
                  <a:srgbClr val="C00000"/>
                </a:solidFill>
                <a:latin typeface="Calibri"/>
                <a:cs typeface="Calibri"/>
              </a:rPr>
              <a:t>policy extraction</a:t>
            </a:r>
            <a:r>
              <a:rPr sz="2800" spc="-5" dirty="0">
                <a:solidFill>
                  <a:srgbClr val="333399"/>
                </a:solidFill>
                <a:latin typeface="Calibri"/>
                <a:cs typeface="Calibri"/>
              </a:rPr>
              <a:t>, </a:t>
            </a:r>
            <a:r>
              <a:rPr sz="2800" dirty="0">
                <a:solidFill>
                  <a:srgbClr val="333399"/>
                </a:solidFill>
                <a:latin typeface="Calibri"/>
                <a:cs typeface="Calibri"/>
              </a:rPr>
              <a:t>since </a:t>
            </a:r>
            <a:r>
              <a:rPr sz="2800" spc="-5" dirty="0">
                <a:solidFill>
                  <a:srgbClr val="333399"/>
                </a:solidFill>
                <a:latin typeface="Calibri"/>
                <a:cs typeface="Calibri"/>
              </a:rPr>
              <a:t>it </a:t>
            </a:r>
            <a:r>
              <a:rPr sz="2800" spc="-10" dirty="0">
                <a:solidFill>
                  <a:srgbClr val="333399"/>
                </a:solidFill>
                <a:latin typeface="Calibri"/>
                <a:cs typeface="Calibri"/>
              </a:rPr>
              <a:t>gets </a:t>
            </a:r>
            <a:r>
              <a:rPr sz="2800" spc="-5" dirty="0">
                <a:solidFill>
                  <a:srgbClr val="333399"/>
                </a:solidFill>
                <a:latin typeface="Calibri"/>
                <a:cs typeface="Calibri"/>
              </a:rPr>
              <a:t>the policy implied </a:t>
            </a:r>
            <a:r>
              <a:rPr sz="2800" dirty="0">
                <a:solidFill>
                  <a:srgbClr val="333399"/>
                </a:solidFill>
                <a:latin typeface="Calibri"/>
                <a:cs typeface="Calibri"/>
              </a:rPr>
              <a:t>by </a:t>
            </a:r>
            <a:r>
              <a:rPr sz="2800" spc="-5" dirty="0">
                <a:solidFill>
                  <a:srgbClr val="333399"/>
                </a:solidFill>
                <a:latin typeface="Calibri"/>
                <a:cs typeface="Calibri"/>
              </a:rPr>
              <a:t>the</a:t>
            </a:r>
            <a:r>
              <a:rPr sz="2800" spc="11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800" spc="-75" dirty="0">
                <a:solidFill>
                  <a:srgbClr val="333399"/>
                </a:solidFill>
                <a:latin typeface="Calibri"/>
                <a:cs typeface="Calibri"/>
              </a:rPr>
              <a:t>values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490336" y="1719019"/>
            <a:ext cx="5858519" cy="5539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220199" y="678206"/>
            <a:ext cx="2895600" cy="2362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28601" y="1752599"/>
            <a:ext cx="990600" cy="2708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6647814" y="2218951"/>
            <a:ext cx="2572385" cy="8356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35"/>
              </a:lnSpc>
            </a:pPr>
            <a:r>
              <a:rPr sz="1800" spc="-5" dirty="0">
                <a:latin typeface="Arial"/>
                <a:cs typeface="Arial"/>
              </a:rPr>
              <a:t>ex:</a:t>
            </a:r>
            <a:endParaRPr sz="1800" dirty="0">
              <a:latin typeface="Arial"/>
              <a:cs typeface="Arial"/>
            </a:endParaRPr>
          </a:p>
          <a:p>
            <a:pPr marL="12700">
              <a:lnSpc>
                <a:spcPts val="2135"/>
              </a:lnSpc>
            </a:pPr>
            <a:r>
              <a:rPr sz="1800" spc="-5" dirty="0">
                <a:latin typeface="Arial"/>
                <a:cs typeface="Arial"/>
              </a:rPr>
              <a:t>max [0.5, 1.7, 1.2] </a:t>
            </a:r>
            <a:r>
              <a:rPr sz="1800" dirty="0">
                <a:latin typeface="Arial"/>
                <a:cs typeface="Arial"/>
              </a:rPr>
              <a:t>=</a:t>
            </a:r>
            <a:r>
              <a:rPr sz="1800" spc="-55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1.7</a:t>
            </a:r>
            <a:endParaRPr sz="18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z="1800" spc="-5" dirty="0">
                <a:latin typeface="Arial"/>
                <a:cs typeface="Arial"/>
              </a:rPr>
              <a:t>argmax </a:t>
            </a:r>
            <a:r>
              <a:rPr sz="1800" dirty="0">
                <a:latin typeface="Arial"/>
                <a:cs typeface="Arial"/>
              </a:rPr>
              <a:t>[0.5, </a:t>
            </a:r>
            <a:r>
              <a:rPr sz="1800" spc="-5" dirty="0">
                <a:latin typeface="Arial"/>
                <a:cs typeface="Arial"/>
              </a:rPr>
              <a:t>1.7, 1.2] </a:t>
            </a:r>
            <a:r>
              <a:rPr sz="1800" dirty="0">
                <a:latin typeface="Arial"/>
                <a:cs typeface="Arial"/>
              </a:rPr>
              <a:t>=</a:t>
            </a:r>
            <a:r>
              <a:rPr sz="1800" spc="-8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1</a:t>
            </a:r>
            <a:endParaRPr sz="1800" dirty="0">
              <a:latin typeface="Arial"/>
              <a:cs typeface="Arial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553C895-EE07-2D94-ACF0-627E0920E9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45740" y="3540338"/>
            <a:ext cx="3348917" cy="3212227"/>
          </a:xfrm>
          <a:prstGeom prst="rect">
            <a:avLst/>
          </a:prstGeom>
        </p:spPr>
      </p:pic>
      <p:sp>
        <p:nvSpPr>
          <p:cNvPr id="11" name="object 20">
            <a:extLst>
              <a:ext uri="{FF2B5EF4-FFF2-40B4-BE49-F238E27FC236}">
                <a16:creationId xmlns:a16="http://schemas.microsoft.com/office/drawing/2014/main" id="{F9B1F13D-448E-4334-6C0C-92A65551C8AB}"/>
              </a:ext>
            </a:extLst>
          </p:cNvPr>
          <p:cNvSpPr/>
          <p:nvPr/>
        </p:nvSpPr>
        <p:spPr>
          <a:xfrm>
            <a:off x="922636" y="4516254"/>
            <a:ext cx="6410977" cy="223631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594006-70CC-4CE2-447F-B2EFA9273B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2516" y="172719"/>
            <a:ext cx="10026966" cy="677108"/>
          </a:xfrm>
        </p:spPr>
        <p:txBody>
          <a:bodyPr/>
          <a:lstStyle/>
          <a:p>
            <a:r>
              <a:rPr lang="en-US"/>
              <a:t>Method 2: Policy Iteration</a:t>
            </a:r>
            <a:endParaRPr lang="en-US" dirty="0"/>
          </a:p>
        </p:txBody>
      </p:sp>
      <p:pic>
        <p:nvPicPr>
          <p:cNvPr id="5" name="Picture 4" descr="A white text on a white background&#10;&#10;Description automatically generated">
            <a:extLst>
              <a:ext uri="{FF2B5EF4-FFF2-40B4-BE49-F238E27FC236}">
                <a16:creationId xmlns:a16="http://schemas.microsoft.com/office/drawing/2014/main" id="{33165663-D93B-4FCC-FADF-813DA119B4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847" y="985925"/>
            <a:ext cx="11613186" cy="488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88479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68825" y="172719"/>
            <a:ext cx="3054350" cy="7219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Fixed</a:t>
            </a:r>
            <a:r>
              <a:rPr spc="-50" dirty="0"/>
              <a:t> </a:t>
            </a:r>
            <a:r>
              <a:rPr spc="-5" dirty="0"/>
              <a:t>Policies</a:t>
            </a:r>
          </a:p>
        </p:txBody>
      </p:sp>
      <p:sp>
        <p:nvSpPr>
          <p:cNvPr id="3" name="object 3"/>
          <p:cNvSpPr/>
          <p:nvPr/>
        </p:nvSpPr>
        <p:spPr>
          <a:xfrm>
            <a:off x="3524468" y="2084114"/>
            <a:ext cx="339725" cy="271780"/>
          </a:xfrm>
          <a:custGeom>
            <a:avLst/>
            <a:gdLst/>
            <a:ahLst/>
            <a:cxnLst/>
            <a:rect l="l" t="t" r="r" b="b"/>
            <a:pathLst>
              <a:path w="339725" h="271780">
                <a:moveTo>
                  <a:pt x="169698" y="0"/>
                </a:moveTo>
                <a:lnTo>
                  <a:pt x="0" y="271517"/>
                </a:lnTo>
                <a:lnTo>
                  <a:pt x="339397" y="271517"/>
                </a:lnTo>
                <a:lnTo>
                  <a:pt x="169698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524468" y="2084114"/>
            <a:ext cx="339725" cy="271780"/>
          </a:xfrm>
          <a:custGeom>
            <a:avLst/>
            <a:gdLst/>
            <a:ahLst/>
            <a:cxnLst/>
            <a:rect l="l" t="t" r="r" b="b"/>
            <a:pathLst>
              <a:path w="339725" h="271780">
                <a:moveTo>
                  <a:pt x="0" y="271517"/>
                </a:moveTo>
                <a:lnTo>
                  <a:pt x="169698" y="0"/>
                </a:lnTo>
                <a:lnTo>
                  <a:pt x="339397" y="271517"/>
                </a:lnTo>
                <a:lnTo>
                  <a:pt x="0" y="271517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339865" y="2354239"/>
            <a:ext cx="1362075" cy="803275"/>
          </a:xfrm>
          <a:custGeom>
            <a:avLst/>
            <a:gdLst/>
            <a:ahLst/>
            <a:cxnLst/>
            <a:rect l="l" t="t" r="r" b="b"/>
            <a:pathLst>
              <a:path w="1362075" h="803275">
                <a:moveTo>
                  <a:pt x="52437" y="722576"/>
                </a:moveTo>
                <a:lnTo>
                  <a:pt x="0" y="802803"/>
                </a:lnTo>
                <a:lnTo>
                  <a:pt x="95643" y="796617"/>
                </a:lnTo>
                <a:lnTo>
                  <a:pt x="85443" y="779138"/>
                </a:lnTo>
                <a:lnTo>
                  <a:pt x="68901" y="779138"/>
                </a:lnTo>
                <a:lnTo>
                  <a:pt x="54498" y="754458"/>
                </a:lnTo>
                <a:lnTo>
                  <a:pt x="66839" y="747256"/>
                </a:lnTo>
                <a:lnTo>
                  <a:pt x="52437" y="722576"/>
                </a:lnTo>
                <a:close/>
              </a:path>
              <a:path w="1362075" h="803275">
                <a:moveTo>
                  <a:pt x="66839" y="747256"/>
                </a:moveTo>
                <a:lnTo>
                  <a:pt x="54498" y="754458"/>
                </a:lnTo>
                <a:lnTo>
                  <a:pt x="68901" y="779138"/>
                </a:lnTo>
                <a:lnTo>
                  <a:pt x="81241" y="771937"/>
                </a:lnTo>
                <a:lnTo>
                  <a:pt x="66839" y="747256"/>
                </a:lnTo>
                <a:close/>
              </a:path>
              <a:path w="1362075" h="803275">
                <a:moveTo>
                  <a:pt x="81241" y="771937"/>
                </a:moveTo>
                <a:lnTo>
                  <a:pt x="68901" y="779138"/>
                </a:lnTo>
                <a:lnTo>
                  <a:pt x="85443" y="779138"/>
                </a:lnTo>
                <a:lnTo>
                  <a:pt x="81241" y="771937"/>
                </a:lnTo>
                <a:close/>
              </a:path>
              <a:path w="1362075" h="803275">
                <a:moveTo>
                  <a:pt x="1347345" y="0"/>
                </a:moveTo>
                <a:lnTo>
                  <a:pt x="66839" y="747256"/>
                </a:lnTo>
                <a:lnTo>
                  <a:pt x="81241" y="771937"/>
                </a:lnTo>
                <a:lnTo>
                  <a:pt x="1361748" y="24679"/>
                </a:lnTo>
                <a:lnTo>
                  <a:pt x="1347345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688228" y="2353699"/>
            <a:ext cx="1417320" cy="692150"/>
          </a:xfrm>
          <a:custGeom>
            <a:avLst/>
            <a:gdLst/>
            <a:ahLst/>
            <a:cxnLst/>
            <a:rect l="l" t="t" r="r" b="b"/>
            <a:pathLst>
              <a:path w="1417320" h="692150">
                <a:moveTo>
                  <a:pt x="1333709" y="666191"/>
                </a:moveTo>
                <a:lnTo>
                  <a:pt x="1321339" y="691950"/>
                </a:lnTo>
                <a:lnTo>
                  <a:pt x="1417171" y="690420"/>
                </a:lnTo>
                <a:lnTo>
                  <a:pt x="1403183" y="672377"/>
                </a:lnTo>
                <a:lnTo>
                  <a:pt x="1346591" y="672377"/>
                </a:lnTo>
                <a:lnTo>
                  <a:pt x="1333709" y="666191"/>
                </a:lnTo>
                <a:close/>
              </a:path>
              <a:path w="1417320" h="692150">
                <a:moveTo>
                  <a:pt x="1346078" y="640433"/>
                </a:moveTo>
                <a:lnTo>
                  <a:pt x="1333709" y="666191"/>
                </a:lnTo>
                <a:lnTo>
                  <a:pt x="1346591" y="672377"/>
                </a:lnTo>
                <a:lnTo>
                  <a:pt x="1358960" y="646619"/>
                </a:lnTo>
                <a:lnTo>
                  <a:pt x="1346078" y="640433"/>
                </a:lnTo>
                <a:close/>
              </a:path>
              <a:path w="1417320" h="692150">
                <a:moveTo>
                  <a:pt x="1358447" y="614673"/>
                </a:moveTo>
                <a:lnTo>
                  <a:pt x="1346078" y="640433"/>
                </a:lnTo>
                <a:lnTo>
                  <a:pt x="1358960" y="646619"/>
                </a:lnTo>
                <a:lnTo>
                  <a:pt x="1346591" y="672377"/>
                </a:lnTo>
                <a:lnTo>
                  <a:pt x="1403183" y="672377"/>
                </a:lnTo>
                <a:lnTo>
                  <a:pt x="1358447" y="614673"/>
                </a:lnTo>
                <a:close/>
              </a:path>
              <a:path w="1417320" h="692150">
                <a:moveTo>
                  <a:pt x="12368" y="0"/>
                </a:moveTo>
                <a:lnTo>
                  <a:pt x="0" y="25758"/>
                </a:lnTo>
                <a:lnTo>
                  <a:pt x="1333709" y="666191"/>
                </a:lnTo>
                <a:lnTo>
                  <a:pt x="1346078" y="640433"/>
                </a:lnTo>
                <a:lnTo>
                  <a:pt x="12368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186458" y="2358854"/>
            <a:ext cx="520065" cy="798195"/>
          </a:xfrm>
          <a:custGeom>
            <a:avLst/>
            <a:gdLst/>
            <a:ahLst/>
            <a:cxnLst/>
            <a:rect l="l" t="t" r="r" b="b"/>
            <a:pathLst>
              <a:path w="520064" h="798194">
                <a:moveTo>
                  <a:pt x="10284" y="702899"/>
                </a:moveTo>
                <a:lnTo>
                  <a:pt x="0" y="798188"/>
                </a:lnTo>
                <a:lnTo>
                  <a:pt x="82402" y="749242"/>
                </a:lnTo>
                <a:lnTo>
                  <a:pt x="77066" y="745813"/>
                </a:lnTo>
                <a:lnTo>
                  <a:pt x="50638" y="745813"/>
                </a:lnTo>
                <a:lnTo>
                  <a:pt x="26600" y="730366"/>
                </a:lnTo>
                <a:lnTo>
                  <a:pt x="34323" y="718347"/>
                </a:lnTo>
                <a:lnTo>
                  <a:pt x="10284" y="702899"/>
                </a:lnTo>
                <a:close/>
              </a:path>
              <a:path w="520064" h="798194">
                <a:moveTo>
                  <a:pt x="34323" y="718347"/>
                </a:moveTo>
                <a:lnTo>
                  <a:pt x="26600" y="730366"/>
                </a:lnTo>
                <a:lnTo>
                  <a:pt x="50638" y="745813"/>
                </a:lnTo>
                <a:lnTo>
                  <a:pt x="58362" y="733794"/>
                </a:lnTo>
                <a:lnTo>
                  <a:pt x="34323" y="718347"/>
                </a:lnTo>
                <a:close/>
              </a:path>
              <a:path w="520064" h="798194">
                <a:moveTo>
                  <a:pt x="58362" y="733794"/>
                </a:moveTo>
                <a:lnTo>
                  <a:pt x="50638" y="745813"/>
                </a:lnTo>
                <a:lnTo>
                  <a:pt x="77066" y="745813"/>
                </a:lnTo>
                <a:lnTo>
                  <a:pt x="58362" y="733794"/>
                </a:lnTo>
                <a:close/>
              </a:path>
              <a:path w="520064" h="798194">
                <a:moveTo>
                  <a:pt x="495935" y="0"/>
                </a:moveTo>
                <a:lnTo>
                  <a:pt x="34323" y="718347"/>
                </a:lnTo>
                <a:lnTo>
                  <a:pt x="58362" y="733794"/>
                </a:lnTo>
                <a:lnTo>
                  <a:pt x="519974" y="15448"/>
                </a:lnTo>
                <a:lnTo>
                  <a:pt x="495935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682981" y="2358008"/>
            <a:ext cx="519430" cy="686435"/>
          </a:xfrm>
          <a:custGeom>
            <a:avLst/>
            <a:gdLst/>
            <a:ahLst/>
            <a:cxnLst/>
            <a:rect l="l" t="t" r="r" b="b"/>
            <a:pathLst>
              <a:path w="519429" h="686435">
                <a:moveTo>
                  <a:pt x="456532" y="626091"/>
                </a:moveTo>
                <a:lnTo>
                  <a:pt x="433670" y="643232"/>
                </a:lnTo>
                <a:lnTo>
                  <a:pt x="519386" y="686111"/>
                </a:lnTo>
                <a:lnTo>
                  <a:pt x="510562" y="637523"/>
                </a:lnTo>
                <a:lnTo>
                  <a:pt x="465103" y="637523"/>
                </a:lnTo>
                <a:lnTo>
                  <a:pt x="456532" y="626091"/>
                </a:lnTo>
                <a:close/>
              </a:path>
              <a:path w="519429" h="686435">
                <a:moveTo>
                  <a:pt x="479396" y="608950"/>
                </a:moveTo>
                <a:lnTo>
                  <a:pt x="456532" y="626091"/>
                </a:lnTo>
                <a:lnTo>
                  <a:pt x="465103" y="637523"/>
                </a:lnTo>
                <a:lnTo>
                  <a:pt x="487967" y="620382"/>
                </a:lnTo>
                <a:lnTo>
                  <a:pt x="479396" y="608950"/>
                </a:lnTo>
                <a:close/>
              </a:path>
              <a:path w="519429" h="686435">
                <a:moveTo>
                  <a:pt x="502259" y="591809"/>
                </a:moveTo>
                <a:lnTo>
                  <a:pt x="479396" y="608950"/>
                </a:lnTo>
                <a:lnTo>
                  <a:pt x="487967" y="620382"/>
                </a:lnTo>
                <a:lnTo>
                  <a:pt x="465103" y="637523"/>
                </a:lnTo>
                <a:lnTo>
                  <a:pt x="510562" y="637523"/>
                </a:lnTo>
                <a:lnTo>
                  <a:pt x="502259" y="591809"/>
                </a:lnTo>
                <a:close/>
              </a:path>
              <a:path w="519429" h="686435">
                <a:moveTo>
                  <a:pt x="22863" y="0"/>
                </a:moveTo>
                <a:lnTo>
                  <a:pt x="0" y="17139"/>
                </a:lnTo>
                <a:lnTo>
                  <a:pt x="456532" y="626091"/>
                </a:lnTo>
                <a:lnTo>
                  <a:pt x="479396" y="608950"/>
                </a:lnTo>
                <a:lnTo>
                  <a:pt x="22863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073400" y="3157044"/>
            <a:ext cx="282575" cy="282575"/>
          </a:xfrm>
          <a:custGeom>
            <a:avLst/>
            <a:gdLst/>
            <a:ahLst/>
            <a:cxnLst/>
            <a:rect l="l" t="t" r="r" b="b"/>
            <a:pathLst>
              <a:path w="282575" h="282575">
                <a:moveTo>
                  <a:pt x="141232" y="0"/>
                </a:moveTo>
                <a:lnTo>
                  <a:pt x="96592" y="7200"/>
                </a:lnTo>
                <a:lnTo>
                  <a:pt x="57822" y="27249"/>
                </a:lnTo>
                <a:lnTo>
                  <a:pt x="27249" y="57822"/>
                </a:lnTo>
                <a:lnTo>
                  <a:pt x="7200" y="96592"/>
                </a:lnTo>
                <a:lnTo>
                  <a:pt x="0" y="141232"/>
                </a:lnTo>
                <a:lnTo>
                  <a:pt x="7200" y="185872"/>
                </a:lnTo>
                <a:lnTo>
                  <a:pt x="27249" y="224642"/>
                </a:lnTo>
                <a:lnTo>
                  <a:pt x="57822" y="255214"/>
                </a:lnTo>
                <a:lnTo>
                  <a:pt x="96592" y="275264"/>
                </a:lnTo>
                <a:lnTo>
                  <a:pt x="141232" y="282464"/>
                </a:lnTo>
                <a:lnTo>
                  <a:pt x="185873" y="275264"/>
                </a:lnTo>
                <a:lnTo>
                  <a:pt x="224643" y="255214"/>
                </a:lnTo>
                <a:lnTo>
                  <a:pt x="255216" y="224642"/>
                </a:lnTo>
                <a:lnTo>
                  <a:pt x="275265" y="185872"/>
                </a:lnTo>
                <a:lnTo>
                  <a:pt x="282465" y="141232"/>
                </a:lnTo>
                <a:lnTo>
                  <a:pt x="275265" y="96592"/>
                </a:lnTo>
                <a:lnTo>
                  <a:pt x="255216" y="57822"/>
                </a:lnTo>
                <a:lnTo>
                  <a:pt x="224643" y="27249"/>
                </a:lnTo>
                <a:lnTo>
                  <a:pt x="185873" y="7200"/>
                </a:lnTo>
                <a:lnTo>
                  <a:pt x="141232" y="0"/>
                </a:lnTo>
                <a:close/>
              </a:path>
            </a:pathLst>
          </a:custGeom>
          <a:solidFill>
            <a:srgbClr val="008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073400" y="3157044"/>
            <a:ext cx="282575" cy="282575"/>
          </a:xfrm>
          <a:custGeom>
            <a:avLst/>
            <a:gdLst/>
            <a:ahLst/>
            <a:cxnLst/>
            <a:rect l="l" t="t" r="r" b="b"/>
            <a:pathLst>
              <a:path w="282575" h="282575">
                <a:moveTo>
                  <a:pt x="0" y="141232"/>
                </a:moveTo>
                <a:lnTo>
                  <a:pt x="7200" y="96592"/>
                </a:lnTo>
                <a:lnTo>
                  <a:pt x="27249" y="57822"/>
                </a:lnTo>
                <a:lnTo>
                  <a:pt x="57822" y="27249"/>
                </a:lnTo>
                <a:lnTo>
                  <a:pt x="96592" y="7200"/>
                </a:lnTo>
                <a:lnTo>
                  <a:pt x="141233" y="0"/>
                </a:lnTo>
                <a:lnTo>
                  <a:pt x="185873" y="7200"/>
                </a:lnTo>
                <a:lnTo>
                  <a:pt x="224643" y="27249"/>
                </a:lnTo>
                <a:lnTo>
                  <a:pt x="255216" y="57822"/>
                </a:lnTo>
                <a:lnTo>
                  <a:pt x="275265" y="96592"/>
                </a:lnTo>
                <a:lnTo>
                  <a:pt x="282466" y="141232"/>
                </a:lnTo>
                <a:lnTo>
                  <a:pt x="275265" y="185872"/>
                </a:lnTo>
                <a:lnTo>
                  <a:pt x="255216" y="224642"/>
                </a:lnTo>
                <a:lnTo>
                  <a:pt x="224643" y="255215"/>
                </a:lnTo>
                <a:lnTo>
                  <a:pt x="185873" y="275264"/>
                </a:lnTo>
                <a:lnTo>
                  <a:pt x="141233" y="282465"/>
                </a:lnTo>
                <a:lnTo>
                  <a:pt x="96592" y="275264"/>
                </a:lnTo>
                <a:lnTo>
                  <a:pt x="57822" y="255215"/>
                </a:lnTo>
                <a:lnTo>
                  <a:pt x="27249" y="224642"/>
                </a:lnTo>
                <a:lnTo>
                  <a:pt x="7200" y="185872"/>
                </a:lnTo>
                <a:lnTo>
                  <a:pt x="0" y="141232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057400" y="3435691"/>
            <a:ext cx="1137285" cy="849630"/>
          </a:xfrm>
          <a:custGeom>
            <a:avLst/>
            <a:gdLst/>
            <a:ahLst/>
            <a:cxnLst/>
            <a:rect l="l" t="t" r="r" b="b"/>
            <a:pathLst>
              <a:path w="1137285" h="849629">
                <a:moveTo>
                  <a:pt x="1131008" y="0"/>
                </a:moveTo>
                <a:lnTo>
                  <a:pt x="1100461" y="22769"/>
                </a:lnTo>
                <a:lnTo>
                  <a:pt x="1106154" y="30407"/>
                </a:lnTo>
                <a:lnTo>
                  <a:pt x="1136700" y="7636"/>
                </a:lnTo>
                <a:lnTo>
                  <a:pt x="1131008" y="0"/>
                </a:lnTo>
                <a:close/>
              </a:path>
              <a:path w="1137285" h="849629">
                <a:moveTo>
                  <a:pt x="1077551" y="39848"/>
                </a:moveTo>
                <a:lnTo>
                  <a:pt x="1047004" y="62618"/>
                </a:lnTo>
                <a:lnTo>
                  <a:pt x="1052696" y="70255"/>
                </a:lnTo>
                <a:lnTo>
                  <a:pt x="1083243" y="47485"/>
                </a:lnTo>
                <a:lnTo>
                  <a:pt x="1077551" y="39848"/>
                </a:lnTo>
                <a:close/>
              </a:path>
              <a:path w="1137285" h="849629">
                <a:moveTo>
                  <a:pt x="1024093" y="79696"/>
                </a:moveTo>
                <a:lnTo>
                  <a:pt x="993547" y="102467"/>
                </a:lnTo>
                <a:lnTo>
                  <a:pt x="999239" y="110103"/>
                </a:lnTo>
                <a:lnTo>
                  <a:pt x="1029787" y="87332"/>
                </a:lnTo>
                <a:lnTo>
                  <a:pt x="1024093" y="79696"/>
                </a:lnTo>
                <a:close/>
              </a:path>
              <a:path w="1137285" h="849629">
                <a:moveTo>
                  <a:pt x="970636" y="119545"/>
                </a:moveTo>
                <a:lnTo>
                  <a:pt x="940090" y="142314"/>
                </a:lnTo>
                <a:lnTo>
                  <a:pt x="945782" y="149952"/>
                </a:lnTo>
                <a:lnTo>
                  <a:pt x="976330" y="127181"/>
                </a:lnTo>
                <a:lnTo>
                  <a:pt x="970636" y="119545"/>
                </a:lnTo>
                <a:close/>
              </a:path>
              <a:path w="1137285" h="849629">
                <a:moveTo>
                  <a:pt x="917180" y="159393"/>
                </a:moveTo>
                <a:lnTo>
                  <a:pt x="886632" y="182163"/>
                </a:lnTo>
                <a:lnTo>
                  <a:pt x="892326" y="189800"/>
                </a:lnTo>
                <a:lnTo>
                  <a:pt x="922872" y="167030"/>
                </a:lnTo>
                <a:lnTo>
                  <a:pt x="917180" y="159393"/>
                </a:lnTo>
                <a:close/>
              </a:path>
              <a:path w="1137285" h="849629">
                <a:moveTo>
                  <a:pt x="863723" y="199241"/>
                </a:moveTo>
                <a:lnTo>
                  <a:pt x="833175" y="222012"/>
                </a:lnTo>
                <a:lnTo>
                  <a:pt x="838869" y="229649"/>
                </a:lnTo>
                <a:lnTo>
                  <a:pt x="869415" y="206877"/>
                </a:lnTo>
                <a:lnTo>
                  <a:pt x="863723" y="199241"/>
                </a:lnTo>
                <a:close/>
              </a:path>
              <a:path w="1137285" h="849629">
                <a:moveTo>
                  <a:pt x="810266" y="239090"/>
                </a:moveTo>
                <a:lnTo>
                  <a:pt x="779719" y="261861"/>
                </a:lnTo>
                <a:lnTo>
                  <a:pt x="785411" y="269497"/>
                </a:lnTo>
                <a:lnTo>
                  <a:pt x="815958" y="246726"/>
                </a:lnTo>
                <a:lnTo>
                  <a:pt x="810266" y="239090"/>
                </a:lnTo>
                <a:close/>
              </a:path>
              <a:path w="1137285" h="849629">
                <a:moveTo>
                  <a:pt x="756808" y="278938"/>
                </a:moveTo>
                <a:lnTo>
                  <a:pt x="726262" y="301708"/>
                </a:lnTo>
                <a:lnTo>
                  <a:pt x="731954" y="309345"/>
                </a:lnTo>
                <a:lnTo>
                  <a:pt x="762501" y="286575"/>
                </a:lnTo>
                <a:lnTo>
                  <a:pt x="756808" y="278938"/>
                </a:lnTo>
                <a:close/>
              </a:path>
              <a:path w="1137285" h="849629">
                <a:moveTo>
                  <a:pt x="703351" y="318786"/>
                </a:moveTo>
                <a:lnTo>
                  <a:pt x="672805" y="341557"/>
                </a:lnTo>
                <a:lnTo>
                  <a:pt x="678497" y="349194"/>
                </a:lnTo>
                <a:lnTo>
                  <a:pt x="709044" y="326424"/>
                </a:lnTo>
                <a:lnTo>
                  <a:pt x="703351" y="318786"/>
                </a:lnTo>
                <a:close/>
              </a:path>
              <a:path w="1137285" h="849629">
                <a:moveTo>
                  <a:pt x="649894" y="358635"/>
                </a:moveTo>
                <a:lnTo>
                  <a:pt x="619347" y="381406"/>
                </a:lnTo>
                <a:lnTo>
                  <a:pt x="625040" y="389042"/>
                </a:lnTo>
                <a:lnTo>
                  <a:pt x="655586" y="366271"/>
                </a:lnTo>
                <a:lnTo>
                  <a:pt x="649894" y="358635"/>
                </a:lnTo>
                <a:close/>
              </a:path>
              <a:path w="1137285" h="849629">
                <a:moveTo>
                  <a:pt x="596437" y="398484"/>
                </a:moveTo>
                <a:lnTo>
                  <a:pt x="565890" y="421253"/>
                </a:lnTo>
                <a:lnTo>
                  <a:pt x="571583" y="428890"/>
                </a:lnTo>
                <a:lnTo>
                  <a:pt x="602129" y="406120"/>
                </a:lnTo>
                <a:lnTo>
                  <a:pt x="596437" y="398484"/>
                </a:lnTo>
                <a:close/>
              </a:path>
              <a:path w="1137285" h="849629">
                <a:moveTo>
                  <a:pt x="542980" y="438331"/>
                </a:moveTo>
                <a:lnTo>
                  <a:pt x="512433" y="461102"/>
                </a:lnTo>
                <a:lnTo>
                  <a:pt x="518125" y="468739"/>
                </a:lnTo>
                <a:lnTo>
                  <a:pt x="548673" y="445969"/>
                </a:lnTo>
                <a:lnTo>
                  <a:pt x="542980" y="438331"/>
                </a:lnTo>
                <a:close/>
              </a:path>
              <a:path w="1137285" h="849629">
                <a:moveTo>
                  <a:pt x="489522" y="478180"/>
                </a:moveTo>
                <a:lnTo>
                  <a:pt x="458976" y="500951"/>
                </a:lnTo>
                <a:lnTo>
                  <a:pt x="464668" y="508588"/>
                </a:lnTo>
                <a:lnTo>
                  <a:pt x="495216" y="485816"/>
                </a:lnTo>
                <a:lnTo>
                  <a:pt x="489522" y="478180"/>
                </a:lnTo>
                <a:close/>
              </a:path>
              <a:path w="1137285" h="849629">
                <a:moveTo>
                  <a:pt x="436065" y="518029"/>
                </a:moveTo>
                <a:lnTo>
                  <a:pt x="405519" y="540799"/>
                </a:lnTo>
                <a:lnTo>
                  <a:pt x="411212" y="548436"/>
                </a:lnTo>
                <a:lnTo>
                  <a:pt x="441759" y="525665"/>
                </a:lnTo>
                <a:lnTo>
                  <a:pt x="436065" y="518029"/>
                </a:lnTo>
                <a:close/>
              </a:path>
              <a:path w="1137285" h="849629">
                <a:moveTo>
                  <a:pt x="382609" y="557876"/>
                </a:moveTo>
                <a:lnTo>
                  <a:pt x="352061" y="580647"/>
                </a:lnTo>
                <a:lnTo>
                  <a:pt x="357755" y="588284"/>
                </a:lnTo>
                <a:lnTo>
                  <a:pt x="388301" y="565514"/>
                </a:lnTo>
                <a:lnTo>
                  <a:pt x="382609" y="557876"/>
                </a:lnTo>
                <a:close/>
              </a:path>
              <a:path w="1137285" h="849629">
                <a:moveTo>
                  <a:pt x="329152" y="597725"/>
                </a:moveTo>
                <a:lnTo>
                  <a:pt x="298604" y="620496"/>
                </a:lnTo>
                <a:lnTo>
                  <a:pt x="304298" y="628133"/>
                </a:lnTo>
                <a:lnTo>
                  <a:pt x="334844" y="605362"/>
                </a:lnTo>
                <a:lnTo>
                  <a:pt x="329152" y="597725"/>
                </a:lnTo>
                <a:close/>
              </a:path>
              <a:path w="1137285" h="849629">
                <a:moveTo>
                  <a:pt x="275695" y="637574"/>
                </a:moveTo>
                <a:lnTo>
                  <a:pt x="245148" y="660344"/>
                </a:lnTo>
                <a:lnTo>
                  <a:pt x="250840" y="667981"/>
                </a:lnTo>
                <a:lnTo>
                  <a:pt x="281387" y="645210"/>
                </a:lnTo>
                <a:lnTo>
                  <a:pt x="275695" y="637574"/>
                </a:lnTo>
                <a:close/>
              </a:path>
              <a:path w="1137285" h="849629">
                <a:moveTo>
                  <a:pt x="222237" y="677423"/>
                </a:moveTo>
                <a:lnTo>
                  <a:pt x="191691" y="700192"/>
                </a:lnTo>
                <a:lnTo>
                  <a:pt x="197383" y="707829"/>
                </a:lnTo>
                <a:lnTo>
                  <a:pt x="227930" y="685059"/>
                </a:lnTo>
                <a:lnTo>
                  <a:pt x="222237" y="677423"/>
                </a:lnTo>
                <a:close/>
              </a:path>
              <a:path w="1137285" h="849629">
                <a:moveTo>
                  <a:pt x="168780" y="717270"/>
                </a:moveTo>
                <a:lnTo>
                  <a:pt x="138234" y="740041"/>
                </a:lnTo>
                <a:lnTo>
                  <a:pt x="143926" y="747678"/>
                </a:lnTo>
                <a:lnTo>
                  <a:pt x="174473" y="724907"/>
                </a:lnTo>
                <a:lnTo>
                  <a:pt x="168780" y="717270"/>
                </a:lnTo>
                <a:close/>
              </a:path>
              <a:path w="1137285" h="849629">
                <a:moveTo>
                  <a:pt x="115323" y="757119"/>
                </a:moveTo>
                <a:lnTo>
                  <a:pt x="84776" y="779890"/>
                </a:lnTo>
                <a:lnTo>
                  <a:pt x="90469" y="787526"/>
                </a:lnTo>
                <a:lnTo>
                  <a:pt x="121015" y="764755"/>
                </a:lnTo>
                <a:lnTo>
                  <a:pt x="115323" y="757119"/>
                </a:lnTo>
                <a:close/>
              </a:path>
              <a:path w="1137285" h="849629">
                <a:moveTo>
                  <a:pt x="38323" y="772937"/>
                </a:moveTo>
                <a:lnTo>
                  <a:pt x="0" y="849025"/>
                </a:lnTo>
                <a:lnTo>
                  <a:pt x="83864" y="834030"/>
                </a:lnTo>
                <a:lnTo>
                  <a:pt x="69598" y="814892"/>
                </a:lnTo>
                <a:lnTo>
                  <a:pt x="53757" y="814892"/>
                </a:lnTo>
                <a:lnTo>
                  <a:pt x="48065" y="807255"/>
                </a:lnTo>
                <a:lnTo>
                  <a:pt x="58247" y="799665"/>
                </a:lnTo>
                <a:lnTo>
                  <a:pt x="38323" y="772937"/>
                </a:lnTo>
                <a:close/>
              </a:path>
              <a:path w="1137285" h="849629">
                <a:moveTo>
                  <a:pt x="58247" y="799665"/>
                </a:moveTo>
                <a:lnTo>
                  <a:pt x="48065" y="807255"/>
                </a:lnTo>
                <a:lnTo>
                  <a:pt x="53757" y="814892"/>
                </a:lnTo>
                <a:lnTo>
                  <a:pt x="63940" y="807302"/>
                </a:lnTo>
                <a:lnTo>
                  <a:pt x="58247" y="799665"/>
                </a:lnTo>
                <a:close/>
              </a:path>
              <a:path w="1137285" h="849629">
                <a:moveTo>
                  <a:pt x="63940" y="807302"/>
                </a:moveTo>
                <a:lnTo>
                  <a:pt x="53757" y="814892"/>
                </a:lnTo>
                <a:lnTo>
                  <a:pt x="69598" y="814892"/>
                </a:lnTo>
                <a:lnTo>
                  <a:pt x="63940" y="807302"/>
                </a:lnTo>
                <a:close/>
              </a:path>
              <a:path w="1137285" h="849629">
                <a:moveTo>
                  <a:pt x="61866" y="796968"/>
                </a:moveTo>
                <a:lnTo>
                  <a:pt x="58247" y="799665"/>
                </a:lnTo>
                <a:lnTo>
                  <a:pt x="63940" y="807302"/>
                </a:lnTo>
                <a:lnTo>
                  <a:pt x="67558" y="804604"/>
                </a:lnTo>
                <a:lnTo>
                  <a:pt x="61866" y="79696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188482" y="3435637"/>
            <a:ext cx="1183640" cy="849630"/>
          </a:xfrm>
          <a:custGeom>
            <a:avLst/>
            <a:gdLst/>
            <a:ahLst/>
            <a:cxnLst/>
            <a:rect l="l" t="t" r="r" b="b"/>
            <a:pathLst>
              <a:path w="1183639" h="849629">
                <a:moveTo>
                  <a:pt x="5544" y="0"/>
                </a:moveTo>
                <a:lnTo>
                  <a:pt x="0" y="7745"/>
                </a:lnTo>
                <a:lnTo>
                  <a:pt x="30979" y="29923"/>
                </a:lnTo>
                <a:lnTo>
                  <a:pt x="36523" y="22179"/>
                </a:lnTo>
                <a:lnTo>
                  <a:pt x="5544" y="0"/>
                </a:lnTo>
                <a:close/>
              </a:path>
              <a:path w="1183639" h="849629">
                <a:moveTo>
                  <a:pt x="59758" y="38812"/>
                </a:moveTo>
                <a:lnTo>
                  <a:pt x="54213" y="46556"/>
                </a:lnTo>
                <a:lnTo>
                  <a:pt x="85194" y="68736"/>
                </a:lnTo>
                <a:lnTo>
                  <a:pt x="90738" y="60990"/>
                </a:lnTo>
                <a:lnTo>
                  <a:pt x="59758" y="38812"/>
                </a:lnTo>
                <a:close/>
              </a:path>
              <a:path w="1183639" h="849629">
                <a:moveTo>
                  <a:pt x="113972" y="77624"/>
                </a:moveTo>
                <a:lnTo>
                  <a:pt x="108428" y="85369"/>
                </a:lnTo>
                <a:lnTo>
                  <a:pt x="139407" y="107548"/>
                </a:lnTo>
                <a:lnTo>
                  <a:pt x="144952" y="99802"/>
                </a:lnTo>
                <a:lnTo>
                  <a:pt x="113972" y="77624"/>
                </a:lnTo>
                <a:close/>
              </a:path>
              <a:path w="1183639" h="849629">
                <a:moveTo>
                  <a:pt x="168187" y="116437"/>
                </a:moveTo>
                <a:lnTo>
                  <a:pt x="162642" y="124181"/>
                </a:lnTo>
                <a:lnTo>
                  <a:pt x="193621" y="146359"/>
                </a:lnTo>
                <a:lnTo>
                  <a:pt x="199166" y="138615"/>
                </a:lnTo>
                <a:lnTo>
                  <a:pt x="168187" y="116437"/>
                </a:lnTo>
                <a:close/>
              </a:path>
              <a:path w="1183639" h="849629">
                <a:moveTo>
                  <a:pt x="222401" y="155248"/>
                </a:moveTo>
                <a:lnTo>
                  <a:pt x="216856" y="162994"/>
                </a:lnTo>
                <a:lnTo>
                  <a:pt x="247835" y="185172"/>
                </a:lnTo>
                <a:lnTo>
                  <a:pt x="253380" y="177427"/>
                </a:lnTo>
                <a:lnTo>
                  <a:pt x="222401" y="155248"/>
                </a:lnTo>
                <a:close/>
              </a:path>
              <a:path w="1183639" h="849629">
                <a:moveTo>
                  <a:pt x="276614" y="194061"/>
                </a:moveTo>
                <a:lnTo>
                  <a:pt x="271070" y="201806"/>
                </a:lnTo>
                <a:lnTo>
                  <a:pt x="302050" y="223984"/>
                </a:lnTo>
                <a:lnTo>
                  <a:pt x="307595" y="216240"/>
                </a:lnTo>
                <a:lnTo>
                  <a:pt x="276614" y="194061"/>
                </a:lnTo>
                <a:close/>
              </a:path>
              <a:path w="1183639" h="849629">
                <a:moveTo>
                  <a:pt x="330829" y="232873"/>
                </a:moveTo>
                <a:lnTo>
                  <a:pt x="325285" y="240618"/>
                </a:lnTo>
                <a:lnTo>
                  <a:pt x="356264" y="262797"/>
                </a:lnTo>
                <a:lnTo>
                  <a:pt x="361809" y="255051"/>
                </a:lnTo>
                <a:lnTo>
                  <a:pt x="330829" y="232873"/>
                </a:lnTo>
                <a:close/>
              </a:path>
              <a:path w="1183639" h="849629">
                <a:moveTo>
                  <a:pt x="385043" y="271686"/>
                </a:moveTo>
                <a:lnTo>
                  <a:pt x="379498" y="279430"/>
                </a:lnTo>
                <a:lnTo>
                  <a:pt x="410477" y="301609"/>
                </a:lnTo>
                <a:lnTo>
                  <a:pt x="416022" y="293864"/>
                </a:lnTo>
                <a:lnTo>
                  <a:pt x="385043" y="271686"/>
                </a:lnTo>
                <a:close/>
              </a:path>
              <a:path w="1183639" h="849629">
                <a:moveTo>
                  <a:pt x="439257" y="310498"/>
                </a:moveTo>
                <a:lnTo>
                  <a:pt x="433712" y="318242"/>
                </a:lnTo>
                <a:lnTo>
                  <a:pt x="464691" y="340420"/>
                </a:lnTo>
                <a:lnTo>
                  <a:pt x="470236" y="332676"/>
                </a:lnTo>
                <a:lnTo>
                  <a:pt x="439257" y="310498"/>
                </a:lnTo>
                <a:close/>
              </a:path>
              <a:path w="1183639" h="849629">
                <a:moveTo>
                  <a:pt x="493471" y="349309"/>
                </a:moveTo>
                <a:lnTo>
                  <a:pt x="487926" y="357055"/>
                </a:lnTo>
                <a:lnTo>
                  <a:pt x="518906" y="379233"/>
                </a:lnTo>
                <a:lnTo>
                  <a:pt x="524451" y="371488"/>
                </a:lnTo>
                <a:lnTo>
                  <a:pt x="493471" y="349309"/>
                </a:lnTo>
                <a:close/>
              </a:path>
              <a:path w="1183639" h="849629">
                <a:moveTo>
                  <a:pt x="547686" y="388122"/>
                </a:moveTo>
                <a:lnTo>
                  <a:pt x="542141" y="395867"/>
                </a:lnTo>
                <a:lnTo>
                  <a:pt x="573120" y="418045"/>
                </a:lnTo>
                <a:lnTo>
                  <a:pt x="578665" y="410301"/>
                </a:lnTo>
                <a:lnTo>
                  <a:pt x="547686" y="388122"/>
                </a:lnTo>
                <a:close/>
              </a:path>
              <a:path w="1183639" h="849629">
                <a:moveTo>
                  <a:pt x="601899" y="426934"/>
                </a:moveTo>
                <a:lnTo>
                  <a:pt x="596355" y="434679"/>
                </a:lnTo>
                <a:lnTo>
                  <a:pt x="627334" y="456858"/>
                </a:lnTo>
                <a:lnTo>
                  <a:pt x="632879" y="449112"/>
                </a:lnTo>
                <a:lnTo>
                  <a:pt x="601899" y="426934"/>
                </a:lnTo>
                <a:close/>
              </a:path>
              <a:path w="1183639" h="849629">
                <a:moveTo>
                  <a:pt x="656113" y="465747"/>
                </a:moveTo>
                <a:lnTo>
                  <a:pt x="650568" y="473491"/>
                </a:lnTo>
                <a:lnTo>
                  <a:pt x="681549" y="495670"/>
                </a:lnTo>
                <a:lnTo>
                  <a:pt x="687092" y="487925"/>
                </a:lnTo>
                <a:lnTo>
                  <a:pt x="656113" y="465747"/>
                </a:lnTo>
                <a:close/>
              </a:path>
              <a:path w="1183639" h="849629">
                <a:moveTo>
                  <a:pt x="710327" y="504559"/>
                </a:moveTo>
                <a:lnTo>
                  <a:pt x="704783" y="512304"/>
                </a:lnTo>
                <a:lnTo>
                  <a:pt x="735763" y="534482"/>
                </a:lnTo>
                <a:lnTo>
                  <a:pt x="741307" y="526737"/>
                </a:lnTo>
                <a:lnTo>
                  <a:pt x="710327" y="504559"/>
                </a:lnTo>
                <a:close/>
              </a:path>
              <a:path w="1183639" h="849629">
                <a:moveTo>
                  <a:pt x="764542" y="543370"/>
                </a:moveTo>
                <a:lnTo>
                  <a:pt x="758997" y="551116"/>
                </a:lnTo>
                <a:lnTo>
                  <a:pt x="789976" y="573294"/>
                </a:lnTo>
                <a:lnTo>
                  <a:pt x="795521" y="565550"/>
                </a:lnTo>
                <a:lnTo>
                  <a:pt x="764542" y="543370"/>
                </a:lnTo>
                <a:close/>
              </a:path>
              <a:path w="1183639" h="849629">
                <a:moveTo>
                  <a:pt x="818756" y="582183"/>
                </a:moveTo>
                <a:lnTo>
                  <a:pt x="813211" y="589928"/>
                </a:lnTo>
                <a:lnTo>
                  <a:pt x="844190" y="612106"/>
                </a:lnTo>
                <a:lnTo>
                  <a:pt x="849735" y="604362"/>
                </a:lnTo>
                <a:lnTo>
                  <a:pt x="818756" y="582183"/>
                </a:lnTo>
                <a:close/>
              </a:path>
              <a:path w="1183639" h="849629">
                <a:moveTo>
                  <a:pt x="872970" y="620995"/>
                </a:moveTo>
                <a:lnTo>
                  <a:pt x="867425" y="628740"/>
                </a:lnTo>
                <a:lnTo>
                  <a:pt x="898405" y="650919"/>
                </a:lnTo>
                <a:lnTo>
                  <a:pt x="903949" y="643173"/>
                </a:lnTo>
                <a:lnTo>
                  <a:pt x="872970" y="620995"/>
                </a:lnTo>
                <a:close/>
              </a:path>
              <a:path w="1183639" h="849629">
                <a:moveTo>
                  <a:pt x="927183" y="659808"/>
                </a:moveTo>
                <a:lnTo>
                  <a:pt x="921640" y="667552"/>
                </a:lnTo>
                <a:lnTo>
                  <a:pt x="952619" y="689731"/>
                </a:lnTo>
                <a:lnTo>
                  <a:pt x="958164" y="681986"/>
                </a:lnTo>
                <a:lnTo>
                  <a:pt x="927183" y="659808"/>
                </a:lnTo>
                <a:close/>
              </a:path>
              <a:path w="1183639" h="849629">
                <a:moveTo>
                  <a:pt x="981398" y="698620"/>
                </a:moveTo>
                <a:lnTo>
                  <a:pt x="975854" y="706365"/>
                </a:lnTo>
                <a:lnTo>
                  <a:pt x="1006833" y="728543"/>
                </a:lnTo>
                <a:lnTo>
                  <a:pt x="1012377" y="720798"/>
                </a:lnTo>
                <a:lnTo>
                  <a:pt x="981398" y="698620"/>
                </a:lnTo>
                <a:close/>
              </a:path>
              <a:path w="1183639" h="849629">
                <a:moveTo>
                  <a:pt x="1035612" y="737431"/>
                </a:moveTo>
                <a:lnTo>
                  <a:pt x="1030067" y="745177"/>
                </a:lnTo>
                <a:lnTo>
                  <a:pt x="1061046" y="767355"/>
                </a:lnTo>
                <a:lnTo>
                  <a:pt x="1066591" y="759611"/>
                </a:lnTo>
                <a:lnTo>
                  <a:pt x="1035612" y="737431"/>
                </a:lnTo>
                <a:close/>
              </a:path>
              <a:path w="1183639" h="849629">
                <a:moveTo>
                  <a:pt x="1143603" y="773743"/>
                </a:moveTo>
                <a:lnTo>
                  <a:pt x="1099245" y="835701"/>
                </a:lnTo>
                <a:lnTo>
                  <a:pt x="1183383" y="849080"/>
                </a:lnTo>
                <a:lnTo>
                  <a:pt x="1143603" y="773743"/>
                </a:lnTo>
                <a:close/>
              </a:path>
              <a:path w="1183639" h="849629">
                <a:moveTo>
                  <a:pt x="1089826" y="776244"/>
                </a:moveTo>
                <a:lnTo>
                  <a:pt x="1084281" y="783990"/>
                </a:lnTo>
                <a:lnTo>
                  <a:pt x="1115261" y="806168"/>
                </a:lnTo>
                <a:lnTo>
                  <a:pt x="1120805" y="798423"/>
                </a:lnTo>
                <a:lnTo>
                  <a:pt x="1089826" y="7762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766058" y="3437369"/>
            <a:ext cx="429895" cy="847725"/>
          </a:xfrm>
          <a:custGeom>
            <a:avLst/>
            <a:gdLst/>
            <a:ahLst/>
            <a:cxnLst/>
            <a:rect l="l" t="t" r="r" b="b"/>
            <a:pathLst>
              <a:path w="429894" h="847725">
                <a:moveTo>
                  <a:pt x="420940" y="0"/>
                </a:moveTo>
                <a:lnTo>
                  <a:pt x="403818" y="34036"/>
                </a:lnTo>
                <a:lnTo>
                  <a:pt x="412327" y="38317"/>
                </a:lnTo>
                <a:lnTo>
                  <a:pt x="429449" y="4281"/>
                </a:lnTo>
                <a:lnTo>
                  <a:pt x="420940" y="0"/>
                </a:lnTo>
                <a:close/>
              </a:path>
              <a:path w="429894" h="847725">
                <a:moveTo>
                  <a:pt x="390977" y="59562"/>
                </a:moveTo>
                <a:lnTo>
                  <a:pt x="373854" y="93599"/>
                </a:lnTo>
                <a:lnTo>
                  <a:pt x="382363" y="97878"/>
                </a:lnTo>
                <a:lnTo>
                  <a:pt x="399486" y="63842"/>
                </a:lnTo>
                <a:lnTo>
                  <a:pt x="390977" y="59562"/>
                </a:lnTo>
                <a:close/>
              </a:path>
              <a:path w="429894" h="847725">
                <a:moveTo>
                  <a:pt x="361012" y="119125"/>
                </a:moveTo>
                <a:lnTo>
                  <a:pt x="343890" y="153162"/>
                </a:lnTo>
                <a:lnTo>
                  <a:pt x="352399" y="157441"/>
                </a:lnTo>
                <a:lnTo>
                  <a:pt x="369521" y="123405"/>
                </a:lnTo>
                <a:lnTo>
                  <a:pt x="361012" y="119125"/>
                </a:lnTo>
                <a:close/>
              </a:path>
              <a:path w="429894" h="847725">
                <a:moveTo>
                  <a:pt x="331048" y="178687"/>
                </a:moveTo>
                <a:lnTo>
                  <a:pt x="313926" y="212723"/>
                </a:lnTo>
                <a:lnTo>
                  <a:pt x="322435" y="217004"/>
                </a:lnTo>
                <a:lnTo>
                  <a:pt x="339557" y="182968"/>
                </a:lnTo>
                <a:lnTo>
                  <a:pt x="331048" y="178687"/>
                </a:lnTo>
                <a:close/>
              </a:path>
              <a:path w="429894" h="847725">
                <a:moveTo>
                  <a:pt x="301085" y="238250"/>
                </a:moveTo>
                <a:lnTo>
                  <a:pt x="283963" y="272286"/>
                </a:lnTo>
                <a:lnTo>
                  <a:pt x="292472" y="276567"/>
                </a:lnTo>
                <a:lnTo>
                  <a:pt x="309594" y="242531"/>
                </a:lnTo>
                <a:lnTo>
                  <a:pt x="301085" y="238250"/>
                </a:lnTo>
                <a:close/>
              </a:path>
              <a:path w="429894" h="847725">
                <a:moveTo>
                  <a:pt x="271120" y="297813"/>
                </a:moveTo>
                <a:lnTo>
                  <a:pt x="253998" y="331849"/>
                </a:lnTo>
                <a:lnTo>
                  <a:pt x="262507" y="336129"/>
                </a:lnTo>
                <a:lnTo>
                  <a:pt x="279629" y="302094"/>
                </a:lnTo>
                <a:lnTo>
                  <a:pt x="271120" y="297813"/>
                </a:lnTo>
                <a:close/>
              </a:path>
              <a:path w="429894" h="847725">
                <a:moveTo>
                  <a:pt x="241156" y="357376"/>
                </a:moveTo>
                <a:lnTo>
                  <a:pt x="224034" y="391412"/>
                </a:lnTo>
                <a:lnTo>
                  <a:pt x="232543" y="395692"/>
                </a:lnTo>
                <a:lnTo>
                  <a:pt x="249665" y="361656"/>
                </a:lnTo>
                <a:lnTo>
                  <a:pt x="241156" y="357376"/>
                </a:lnTo>
                <a:close/>
              </a:path>
              <a:path w="429894" h="847725">
                <a:moveTo>
                  <a:pt x="211193" y="416939"/>
                </a:moveTo>
                <a:lnTo>
                  <a:pt x="194071" y="450974"/>
                </a:lnTo>
                <a:lnTo>
                  <a:pt x="202580" y="455255"/>
                </a:lnTo>
                <a:lnTo>
                  <a:pt x="219702" y="421219"/>
                </a:lnTo>
                <a:lnTo>
                  <a:pt x="211193" y="416939"/>
                </a:lnTo>
                <a:close/>
              </a:path>
              <a:path w="429894" h="847725">
                <a:moveTo>
                  <a:pt x="181228" y="476501"/>
                </a:moveTo>
                <a:lnTo>
                  <a:pt x="164106" y="510537"/>
                </a:lnTo>
                <a:lnTo>
                  <a:pt x="172615" y="514818"/>
                </a:lnTo>
                <a:lnTo>
                  <a:pt x="189737" y="480782"/>
                </a:lnTo>
                <a:lnTo>
                  <a:pt x="181228" y="476501"/>
                </a:lnTo>
                <a:close/>
              </a:path>
              <a:path w="429894" h="847725">
                <a:moveTo>
                  <a:pt x="151264" y="536064"/>
                </a:moveTo>
                <a:lnTo>
                  <a:pt x="134142" y="570100"/>
                </a:lnTo>
                <a:lnTo>
                  <a:pt x="142651" y="574380"/>
                </a:lnTo>
                <a:lnTo>
                  <a:pt x="159773" y="540345"/>
                </a:lnTo>
                <a:lnTo>
                  <a:pt x="151264" y="536064"/>
                </a:lnTo>
                <a:close/>
              </a:path>
              <a:path w="429894" h="847725">
                <a:moveTo>
                  <a:pt x="121301" y="595627"/>
                </a:moveTo>
                <a:lnTo>
                  <a:pt x="104179" y="629663"/>
                </a:lnTo>
                <a:lnTo>
                  <a:pt x="112687" y="633943"/>
                </a:lnTo>
                <a:lnTo>
                  <a:pt x="129810" y="599907"/>
                </a:lnTo>
                <a:lnTo>
                  <a:pt x="121301" y="595627"/>
                </a:lnTo>
                <a:close/>
              </a:path>
              <a:path w="429894" h="847725">
                <a:moveTo>
                  <a:pt x="91337" y="655190"/>
                </a:moveTo>
                <a:lnTo>
                  <a:pt x="74214" y="689225"/>
                </a:lnTo>
                <a:lnTo>
                  <a:pt x="82723" y="693506"/>
                </a:lnTo>
                <a:lnTo>
                  <a:pt x="99846" y="659470"/>
                </a:lnTo>
                <a:lnTo>
                  <a:pt x="91337" y="655190"/>
                </a:lnTo>
                <a:close/>
              </a:path>
              <a:path w="429894" h="847725">
                <a:moveTo>
                  <a:pt x="61372" y="714752"/>
                </a:moveTo>
                <a:lnTo>
                  <a:pt x="44250" y="748788"/>
                </a:lnTo>
                <a:lnTo>
                  <a:pt x="52759" y="753069"/>
                </a:lnTo>
                <a:lnTo>
                  <a:pt x="69881" y="719033"/>
                </a:lnTo>
                <a:lnTo>
                  <a:pt x="61372" y="714752"/>
                </a:lnTo>
                <a:close/>
              </a:path>
              <a:path w="429894" h="847725">
                <a:moveTo>
                  <a:pt x="209" y="762153"/>
                </a:moveTo>
                <a:lnTo>
                  <a:pt x="0" y="847347"/>
                </a:lnTo>
                <a:lnTo>
                  <a:pt x="68280" y="796397"/>
                </a:lnTo>
                <a:lnTo>
                  <a:pt x="61050" y="792760"/>
                </a:lnTo>
                <a:lnTo>
                  <a:pt x="32792" y="792760"/>
                </a:lnTo>
                <a:lnTo>
                  <a:pt x="24283" y="788480"/>
                </a:lnTo>
                <a:lnTo>
                  <a:pt x="29990" y="777135"/>
                </a:lnTo>
                <a:lnTo>
                  <a:pt x="209" y="762153"/>
                </a:lnTo>
                <a:close/>
              </a:path>
              <a:path w="429894" h="847725">
                <a:moveTo>
                  <a:pt x="29990" y="777135"/>
                </a:moveTo>
                <a:lnTo>
                  <a:pt x="24283" y="788480"/>
                </a:lnTo>
                <a:lnTo>
                  <a:pt x="32792" y="792760"/>
                </a:lnTo>
                <a:lnTo>
                  <a:pt x="38499" y="781416"/>
                </a:lnTo>
                <a:lnTo>
                  <a:pt x="29990" y="777135"/>
                </a:lnTo>
                <a:close/>
              </a:path>
              <a:path w="429894" h="847725">
                <a:moveTo>
                  <a:pt x="38499" y="781416"/>
                </a:moveTo>
                <a:lnTo>
                  <a:pt x="32792" y="792760"/>
                </a:lnTo>
                <a:lnTo>
                  <a:pt x="61050" y="792760"/>
                </a:lnTo>
                <a:lnTo>
                  <a:pt x="38499" y="781416"/>
                </a:lnTo>
                <a:close/>
              </a:path>
              <a:path w="429894" h="847725">
                <a:moveTo>
                  <a:pt x="31409" y="774315"/>
                </a:moveTo>
                <a:lnTo>
                  <a:pt x="29990" y="777135"/>
                </a:lnTo>
                <a:lnTo>
                  <a:pt x="38499" y="781416"/>
                </a:lnTo>
                <a:lnTo>
                  <a:pt x="39918" y="778596"/>
                </a:lnTo>
                <a:lnTo>
                  <a:pt x="31409" y="77431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178394" y="3433285"/>
            <a:ext cx="423545" cy="851535"/>
          </a:xfrm>
          <a:custGeom>
            <a:avLst/>
            <a:gdLst/>
            <a:ahLst/>
            <a:cxnLst/>
            <a:rect l="l" t="t" r="r" b="b"/>
            <a:pathLst>
              <a:path w="423545" h="851535">
                <a:moveTo>
                  <a:pt x="371772" y="780496"/>
                </a:moveTo>
                <a:lnTo>
                  <a:pt x="346053" y="792946"/>
                </a:lnTo>
                <a:lnTo>
                  <a:pt x="421982" y="851432"/>
                </a:lnTo>
                <a:lnTo>
                  <a:pt x="422728" y="793356"/>
                </a:lnTo>
                <a:lnTo>
                  <a:pt x="377997" y="793356"/>
                </a:lnTo>
                <a:lnTo>
                  <a:pt x="371772" y="780496"/>
                </a:lnTo>
                <a:close/>
              </a:path>
              <a:path w="423545" h="851535">
                <a:moveTo>
                  <a:pt x="397493" y="768046"/>
                </a:moveTo>
                <a:lnTo>
                  <a:pt x="371772" y="780496"/>
                </a:lnTo>
                <a:lnTo>
                  <a:pt x="377997" y="793356"/>
                </a:lnTo>
                <a:lnTo>
                  <a:pt x="403719" y="780906"/>
                </a:lnTo>
                <a:lnTo>
                  <a:pt x="397493" y="768046"/>
                </a:lnTo>
                <a:close/>
              </a:path>
              <a:path w="423545" h="851535">
                <a:moveTo>
                  <a:pt x="423213" y="755596"/>
                </a:moveTo>
                <a:lnTo>
                  <a:pt x="397493" y="768046"/>
                </a:lnTo>
                <a:lnTo>
                  <a:pt x="403719" y="780906"/>
                </a:lnTo>
                <a:lnTo>
                  <a:pt x="377997" y="793356"/>
                </a:lnTo>
                <a:lnTo>
                  <a:pt x="422728" y="793356"/>
                </a:lnTo>
                <a:lnTo>
                  <a:pt x="423213" y="755596"/>
                </a:lnTo>
                <a:close/>
              </a:path>
              <a:path w="423545" h="851535">
                <a:moveTo>
                  <a:pt x="25720" y="0"/>
                </a:moveTo>
                <a:lnTo>
                  <a:pt x="0" y="12449"/>
                </a:lnTo>
                <a:lnTo>
                  <a:pt x="371772" y="780496"/>
                </a:lnTo>
                <a:lnTo>
                  <a:pt x="397493" y="768046"/>
                </a:lnTo>
                <a:lnTo>
                  <a:pt x="257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2593778" y="3797807"/>
            <a:ext cx="638175" cy="3994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latin typeface="Calibri"/>
                <a:cs typeface="Calibri"/>
              </a:rPr>
              <a:t>s</a:t>
            </a:r>
            <a:r>
              <a:rPr sz="2400" dirty="0">
                <a:latin typeface="Calibri"/>
                <a:cs typeface="Calibri"/>
              </a:rPr>
              <a:t>,a,</a:t>
            </a:r>
            <a:r>
              <a:rPr sz="2400" spc="-5" dirty="0">
                <a:latin typeface="Calibri"/>
                <a:cs typeface="Calibri"/>
              </a:rPr>
              <a:t>s</a:t>
            </a:r>
            <a:r>
              <a:rPr sz="2400" dirty="0">
                <a:latin typeface="Calibri"/>
                <a:cs typeface="Calibri"/>
              </a:rPr>
              <a:t>’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3412797" y="4297855"/>
            <a:ext cx="337820" cy="269875"/>
          </a:xfrm>
          <a:custGeom>
            <a:avLst/>
            <a:gdLst/>
            <a:ahLst/>
            <a:cxnLst/>
            <a:rect l="l" t="t" r="r" b="b"/>
            <a:pathLst>
              <a:path w="337820" h="269875">
                <a:moveTo>
                  <a:pt x="168602" y="0"/>
                </a:moveTo>
                <a:lnTo>
                  <a:pt x="0" y="269327"/>
                </a:lnTo>
                <a:lnTo>
                  <a:pt x="337206" y="269327"/>
                </a:lnTo>
                <a:lnTo>
                  <a:pt x="168602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412797" y="4297855"/>
            <a:ext cx="337820" cy="269875"/>
          </a:xfrm>
          <a:custGeom>
            <a:avLst/>
            <a:gdLst/>
            <a:ahLst/>
            <a:cxnLst/>
            <a:rect l="l" t="t" r="r" b="b"/>
            <a:pathLst>
              <a:path w="337820" h="269875">
                <a:moveTo>
                  <a:pt x="0" y="269328"/>
                </a:moveTo>
                <a:lnTo>
                  <a:pt x="168603" y="0"/>
                </a:lnTo>
                <a:lnTo>
                  <a:pt x="337207" y="269328"/>
                </a:lnTo>
                <a:lnTo>
                  <a:pt x="0" y="269328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706506" y="2084114"/>
            <a:ext cx="339725" cy="271780"/>
          </a:xfrm>
          <a:custGeom>
            <a:avLst/>
            <a:gdLst/>
            <a:ahLst/>
            <a:cxnLst/>
            <a:rect l="l" t="t" r="r" b="b"/>
            <a:pathLst>
              <a:path w="339725" h="271780">
                <a:moveTo>
                  <a:pt x="169698" y="0"/>
                </a:moveTo>
                <a:lnTo>
                  <a:pt x="0" y="271517"/>
                </a:lnTo>
                <a:lnTo>
                  <a:pt x="339397" y="271517"/>
                </a:lnTo>
                <a:lnTo>
                  <a:pt x="169698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706506" y="2084114"/>
            <a:ext cx="339725" cy="271780"/>
          </a:xfrm>
          <a:custGeom>
            <a:avLst/>
            <a:gdLst/>
            <a:ahLst/>
            <a:cxnLst/>
            <a:rect l="l" t="t" r="r" b="b"/>
            <a:pathLst>
              <a:path w="339725" h="271780">
                <a:moveTo>
                  <a:pt x="0" y="271517"/>
                </a:moveTo>
                <a:lnTo>
                  <a:pt x="169698" y="0"/>
                </a:lnTo>
                <a:lnTo>
                  <a:pt x="339397" y="271517"/>
                </a:lnTo>
                <a:lnTo>
                  <a:pt x="0" y="271517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369300" y="2358854"/>
            <a:ext cx="520065" cy="798195"/>
          </a:xfrm>
          <a:custGeom>
            <a:avLst/>
            <a:gdLst/>
            <a:ahLst/>
            <a:cxnLst/>
            <a:rect l="l" t="t" r="r" b="b"/>
            <a:pathLst>
              <a:path w="520065" h="798194">
                <a:moveTo>
                  <a:pt x="10288" y="702899"/>
                </a:moveTo>
                <a:lnTo>
                  <a:pt x="0" y="798188"/>
                </a:lnTo>
                <a:lnTo>
                  <a:pt x="82403" y="749245"/>
                </a:lnTo>
                <a:lnTo>
                  <a:pt x="77068" y="745816"/>
                </a:lnTo>
                <a:lnTo>
                  <a:pt x="50641" y="745816"/>
                </a:lnTo>
                <a:lnTo>
                  <a:pt x="26602" y="730368"/>
                </a:lnTo>
                <a:lnTo>
                  <a:pt x="34327" y="718348"/>
                </a:lnTo>
                <a:lnTo>
                  <a:pt x="10288" y="702899"/>
                </a:lnTo>
                <a:close/>
              </a:path>
              <a:path w="520065" h="798194">
                <a:moveTo>
                  <a:pt x="34327" y="718348"/>
                </a:moveTo>
                <a:lnTo>
                  <a:pt x="26602" y="730368"/>
                </a:lnTo>
                <a:lnTo>
                  <a:pt x="50641" y="745816"/>
                </a:lnTo>
                <a:lnTo>
                  <a:pt x="58365" y="733796"/>
                </a:lnTo>
                <a:lnTo>
                  <a:pt x="34327" y="718348"/>
                </a:lnTo>
                <a:close/>
              </a:path>
              <a:path w="520065" h="798194">
                <a:moveTo>
                  <a:pt x="58365" y="733796"/>
                </a:moveTo>
                <a:lnTo>
                  <a:pt x="50641" y="745816"/>
                </a:lnTo>
                <a:lnTo>
                  <a:pt x="77068" y="745816"/>
                </a:lnTo>
                <a:lnTo>
                  <a:pt x="58365" y="733796"/>
                </a:lnTo>
                <a:close/>
              </a:path>
              <a:path w="520065" h="798194">
                <a:moveTo>
                  <a:pt x="495980" y="0"/>
                </a:moveTo>
                <a:lnTo>
                  <a:pt x="34327" y="718348"/>
                </a:lnTo>
                <a:lnTo>
                  <a:pt x="58365" y="733796"/>
                </a:lnTo>
                <a:lnTo>
                  <a:pt x="520019" y="15448"/>
                </a:lnTo>
                <a:lnTo>
                  <a:pt x="495980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255437" y="3157044"/>
            <a:ext cx="282575" cy="282575"/>
          </a:xfrm>
          <a:custGeom>
            <a:avLst/>
            <a:gdLst/>
            <a:ahLst/>
            <a:cxnLst/>
            <a:rect l="l" t="t" r="r" b="b"/>
            <a:pathLst>
              <a:path w="282575" h="282575">
                <a:moveTo>
                  <a:pt x="141232" y="0"/>
                </a:moveTo>
                <a:lnTo>
                  <a:pt x="96592" y="7200"/>
                </a:lnTo>
                <a:lnTo>
                  <a:pt x="57822" y="27249"/>
                </a:lnTo>
                <a:lnTo>
                  <a:pt x="27249" y="57822"/>
                </a:lnTo>
                <a:lnTo>
                  <a:pt x="7200" y="96592"/>
                </a:lnTo>
                <a:lnTo>
                  <a:pt x="0" y="141232"/>
                </a:lnTo>
                <a:lnTo>
                  <a:pt x="7200" y="185872"/>
                </a:lnTo>
                <a:lnTo>
                  <a:pt x="27249" y="224642"/>
                </a:lnTo>
                <a:lnTo>
                  <a:pt x="57822" y="255214"/>
                </a:lnTo>
                <a:lnTo>
                  <a:pt x="96592" y="275264"/>
                </a:lnTo>
                <a:lnTo>
                  <a:pt x="141232" y="282464"/>
                </a:lnTo>
                <a:lnTo>
                  <a:pt x="185873" y="275264"/>
                </a:lnTo>
                <a:lnTo>
                  <a:pt x="224643" y="255214"/>
                </a:lnTo>
                <a:lnTo>
                  <a:pt x="255216" y="224642"/>
                </a:lnTo>
                <a:lnTo>
                  <a:pt x="275265" y="185872"/>
                </a:lnTo>
                <a:lnTo>
                  <a:pt x="282465" y="141232"/>
                </a:lnTo>
                <a:lnTo>
                  <a:pt x="275265" y="96592"/>
                </a:lnTo>
                <a:lnTo>
                  <a:pt x="255216" y="57822"/>
                </a:lnTo>
                <a:lnTo>
                  <a:pt x="224643" y="27249"/>
                </a:lnTo>
                <a:lnTo>
                  <a:pt x="185873" y="7200"/>
                </a:lnTo>
                <a:lnTo>
                  <a:pt x="141232" y="0"/>
                </a:lnTo>
                <a:close/>
              </a:path>
            </a:pathLst>
          </a:custGeom>
          <a:solidFill>
            <a:srgbClr val="008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255437" y="3157044"/>
            <a:ext cx="282575" cy="282575"/>
          </a:xfrm>
          <a:custGeom>
            <a:avLst/>
            <a:gdLst/>
            <a:ahLst/>
            <a:cxnLst/>
            <a:rect l="l" t="t" r="r" b="b"/>
            <a:pathLst>
              <a:path w="282575" h="282575">
                <a:moveTo>
                  <a:pt x="0" y="141232"/>
                </a:moveTo>
                <a:lnTo>
                  <a:pt x="7200" y="96592"/>
                </a:lnTo>
                <a:lnTo>
                  <a:pt x="27249" y="57822"/>
                </a:lnTo>
                <a:lnTo>
                  <a:pt x="57822" y="27249"/>
                </a:lnTo>
                <a:lnTo>
                  <a:pt x="96592" y="7200"/>
                </a:lnTo>
                <a:lnTo>
                  <a:pt x="141233" y="0"/>
                </a:lnTo>
                <a:lnTo>
                  <a:pt x="185873" y="7200"/>
                </a:lnTo>
                <a:lnTo>
                  <a:pt x="224643" y="27249"/>
                </a:lnTo>
                <a:lnTo>
                  <a:pt x="255216" y="57822"/>
                </a:lnTo>
                <a:lnTo>
                  <a:pt x="275265" y="96592"/>
                </a:lnTo>
                <a:lnTo>
                  <a:pt x="282466" y="141232"/>
                </a:lnTo>
                <a:lnTo>
                  <a:pt x="275265" y="185872"/>
                </a:lnTo>
                <a:lnTo>
                  <a:pt x="255216" y="224642"/>
                </a:lnTo>
                <a:lnTo>
                  <a:pt x="224643" y="255215"/>
                </a:lnTo>
                <a:lnTo>
                  <a:pt x="185873" y="275264"/>
                </a:lnTo>
                <a:lnTo>
                  <a:pt x="141233" y="282465"/>
                </a:lnTo>
                <a:lnTo>
                  <a:pt x="96592" y="275264"/>
                </a:lnTo>
                <a:lnTo>
                  <a:pt x="57822" y="255215"/>
                </a:lnTo>
                <a:lnTo>
                  <a:pt x="27249" y="224642"/>
                </a:lnTo>
                <a:lnTo>
                  <a:pt x="7200" y="185872"/>
                </a:lnTo>
                <a:lnTo>
                  <a:pt x="0" y="141232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239437" y="3435691"/>
            <a:ext cx="1137285" cy="849630"/>
          </a:xfrm>
          <a:custGeom>
            <a:avLst/>
            <a:gdLst/>
            <a:ahLst/>
            <a:cxnLst/>
            <a:rect l="l" t="t" r="r" b="b"/>
            <a:pathLst>
              <a:path w="1137284" h="849629">
                <a:moveTo>
                  <a:pt x="1131007" y="0"/>
                </a:moveTo>
                <a:lnTo>
                  <a:pt x="1100460" y="22769"/>
                </a:lnTo>
                <a:lnTo>
                  <a:pt x="1106153" y="30407"/>
                </a:lnTo>
                <a:lnTo>
                  <a:pt x="1136699" y="7636"/>
                </a:lnTo>
                <a:lnTo>
                  <a:pt x="1131007" y="0"/>
                </a:lnTo>
                <a:close/>
              </a:path>
              <a:path w="1137284" h="849629">
                <a:moveTo>
                  <a:pt x="1077550" y="39848"/>
                </a:moveTo>
                <a:lnTo>
                  <a:pt x="1047003" y="62618"/>
                </a:lnTo>
                <a:lnTo>
                  <a:pt x="1052696" y="70255"/>
                </a:lnTo>
                <a:lnTo>
                  <a:pt x="1083242" y="47485"/>
                </a:lnTo>
                <a:lnTo>
                  <a:pt x="1077550" y="39848"/>
                </a:lnTo>
                <a:close/>
              </a:path>
              <a:path w="1137284" h="849629">
                <a:moveTo>
                  <a:pt x="1024093" y="79696"/>
                </a:moveTo>
                <a:lnTo>
                  <a:pt x="993546" y="102467"/>
                </a:lnTo>
                <a:lnTo>
                  <a:pt x="999238" y="110103"/>
                </a:lnTo>
                <a:lnTo>
                  <a:pt x="1029785" y="87332"/>
                </a:lnTo>
                <a:lnTo>
                  <a:pt x="1024093" y="79696"/>
                </a:lnTo>
                <a:close/>
              </a:path>
              <a:path w="1137284" h="849629">
                <a:moveTo>
                  <a:pt x="970635" y="119545"/>
                </a:moveTo>
                <a:lnTo>
                  <a:pt x="940089" y="142316"/>
                </a:lnTo>
                <a:lnTo>
                  <a:pt x="945781" y="149952"/>
                </a:lnTo>
                <a:lnTo>
                  <a:pt x="976329" y="127181"/>
                </a:lnTo>
                <a:lnTo>
                  <a:pt x="970635" y="119545"/>
                </a:lnTo>
                <a:close/>
              </a:path>
              <a:path w="1137284" h="849629">
                <a:moveTo>
                  <a:pt x="917178" y="159393"/>
                </a:moveTo>
                <a:lnTo>
                  <a:pt x="886632" y="182163"/>
                </a:lnTo>
                <a:lnTo>
                  <a:pt x="892324" y="189800"/>
                </a:lnTo>
                <a:lnTo>
                  <a:pt x="922872" y="167030"/>
                </a:lnTo>
                <a:lnTo>
                  <a:pt x="917178" y="159393"/>
                </a:lnTo>
                <a:close/>
              </a:path>
              <a:path w="1137284" h="849629">
                <a:moveTo>
                  <a:pt x="863721" y="199241"/>
                </a:moveTo>
                <a:lnTo>
                  <a:pt x="833174" y="222012"/>
                </a:lnTo>
                <a:lnTo>
                  <a:pt x="838868" y="229649"/>
                </a:lnTo>
                <a:lnTo>
                  <a:pt x="869414" y="206879"/>
                </a:lnTo>
                <a:lnTo>
                  <a:pt x="863721" y="199241"/>
                </a:lnTo>
                <a:close/>
              </a:path>
              <a:path w="1137284" h="849629">
                <a:moveTo>
                  <a:pt x="810265" y="239090"/>
                </a:moveTo>
                <a:lnTo>
                  <a:pt x="779717" y="261861"/>
                </a:lnTo>
                <a:lnTo>
                  <a:pt x="785411" y="269497"/>
                </a:lnTo>
                <a:lnTo>
                  <a:pt x="815957" y="246726"/>
                </a:lnTo>
                <a:lnTo>
                  <a:pt x="810265" y="239090"/>
                </a:lnTo>
                <a:close/>
              </a:path>
              <a:path w="1137284" h="849629">
                <a:moveTo>
                  <a:pt x="756808" y="278938"/>
                </a:moveTo>
                <a:lnTo>
                  <a:pt x="726260" y="301708"/>
                </a:lnTo>
                <a:lnTo>
                  <a:pt x="731953" y="309346"/>
                </a:lnTo>
                <a:lnTo>
                  <a:pt x="762500" y="286575"/>
                </a:lnTo>
                <a:lnTo>
                  <a:pt x="756808" y="278938"/>
                </a:lnTo>
                <a:close/>
              </a:path>
              <a:path w="1137284" h="849629">
                <a:moveTo>
                  <a:pt x="703350" y="318787"/>
                </a:moveTo>
                <a:lnTo>
                  <a:pt x="672804" y="341557"/>
                </a:lnTo>
                <a:lnTo>
                  <a:pt x="678496" y="349194"/>
                </a:lnTo>
                <a:lnTo>
                  <a:pt x="709043" y="326424"/>
                </a:lnTo>
                <a:lnTo>
                  <a:pt x="703350" y="318787"/>
                </a:lnTo>
                <a:close/>
              </a:path>
              <a:path w="1137284" h="849629">
                <a:moveTo>
                  <a:pt x="649893" y="358635"/>
                </a:moveTo>
                <a:lnTo>
                  <a:pt x="619347" y="381406"/>
                </a:lnTo>
                <a:lnTo>
                  <a:pt x="625039" y="389042"/>
                </a:lnTo>
                <a:lnTo>
                  <a:pt x="655586" y="366271"/>
                </a:lnTo>
                <a:lnTo>
                  <a:pt x="649893" y="358635"/>
                </a:lnTo>
                <a:close/>
              </a:path>
              <a:path w="1137284" h="849629">
                <a:moveTo>
                  <a:pt x="596436" y="398484"/>
                </a:moveTo>
                <a:lnTo>
                  <a:pt x="565889" y="421255"/>
                </a:lnTo>
                <a:lnTo>
                  <a:pt x="571582" y="428891"/>
                </a:lnTo>
                <a:lnTo>
                  <a:pt x="602129" y="406120"/>
                </a:lnTo>
                <a:lnTo>
                  <a:pt x="596436" y="398484"/>
                </a:lnTo>
                <a:close/>
              </a:path>
              <a:path w="1137284" h="849629">
                <a:moveTo>
                  <a:pt x="542979" y="438332"/>
                </a:moveTo>
                <a:lnTo>
                  <a:pt x="512432" y="461102"/>
                </a:lnTo>
                <a:lnTo>
                  <a:pt x="518125" y="468739"/>
                </a:lnTo>
                <a:lnTo>
                  <a:pt x="548671" y="445969"/>
                </a:lnTo>
                <a:lnTo>
                  <a:pt x="542979" y="438332"/>
                </a:lnTo>
                <a:close/>
              </a:path>
              <a:path w="1137284" h="849629">
                <a:moveTo>
                  <a:pt x="489522" y="478180"/>
                </a:moveTo>
                <a:lnTo>
                  <a:pt x="458975" y="500951"/>
                </a:lnTo>
                <a:lnTo>
                  <a:pt x="464668" y="508588"/>
                </a:lnTo>
                <a:lnTo>
                  <a:pt x="495214" y="485818"/>
                </a:lnTo>
                <a:lnTo>
                  <a:pt x="489522" y="478180"/>
                </a:lnTo>
                <a:close/>
              </a:path>
              <a:path w="1137284" h="849629">
                <a:moveTo>
                  <a:pt x="436065" y="518029"/>
                </a:moveTo>
                <a:lnTo>
                  <a:pt x="405518" y="540800"/>
                </a:lnTo>
                <a:lnTo>
                  <a:pt x="411210" y="548436"/>
                </a:lnTo>
                <a:lnTo>
                  <a:pt x="441758" y="525665"/>
                </a:lnTo>
                <a:lnTo>
                  <a:pt x="436065" y="518029"/>
                </a:lnTo>
                <a:close/>
              </a:path>
              <a:path w="1137284" h="849629">
                <a:moveTo>
                  <a:pt x="382607" y="557877"/>
                </a:moveTo>
                <a:lnTo>
                  <a:pt x="352061" y="580647"/>
                </a:lnTo>
                <a:lnTo>
                  <a:pt x="357753" y="588285"/>
                </a:lnTo>
                <a:lnTo>
                  <a:pt x="388301" y="565514"/>
                </a:lnTo>
                <a:lnTo>
                  <a:pt x="382607" y="557877"/>
                </a:lnTo>
                <a:close/>
              </a:path>
              <a:path w="1137284" h="849629">
                <a:moveTo>
                  <a:pt x="329150" y="597726"/>
                </a:moveTo>
                <a:lnTo>
                  <a:pt x="298604" y="620496"/>
                </a:lnTo>
                <a:lnTo>
                  <a:pt x="304297" y="628133"/>
                </a:lnTo>
                <a:lnTo>
                  <a:pt x="334844" y="605363"/>
                </a:lnTo>
                <a:lnTo>
                  <a:pt x="329150" y="597726"/>
                </a:lnTo>
                <a:close/>
              </a:path>
              <a:path w="1137284" h="849629">
                <a:moveTo>
                  <a:pt x="275694" y="637574"/>
                </a:moveTo>
                <a:lnTo>
                  <a:pt x="245146" y="660345"/>
                </a:lnTo>
                <a:lnTo>
                  <a:pt x="250840" y="667981"/>
                </a:lnTo>
                <a:lnTo>
                  <a:pt x="281386" y="645210"/>
                </a:lnTo>
                <a:lnTo>
                  <a:pt x="275694" y="637574"/>
                </a:lnTo>
                <a:close/>
              </a:path>
              <a:path w="1137284" h="849629">
                <a:moveTo>
                  <a:pt x="222237" y="677423"/>
                </a:moveTo>
                <a:lnTo>
                  <a:pt x="191689" y="700192"/>
                </a:lnTo>
                <a:lnTo>
                  <a:pt x="197383" y="707830"/>
                </a:lnTo>
                <a:lnTo>
                  <a:pt x="227929" y="685059"/>
                </a:lnTo>
                <a:lnTo>
                  <a:pt x="222237" y="677423"/>
                </a:lnTo>
                <a:close/>
              </a:path>
              <a:path w="1137284" h="849629">
                <a:moveTo>
                  <a:pt x="168780" y="717271"/>
                </a:moveTo>
                <a:lnTo>
                  <a:pt x="138233" y="740041"/>
                </a:lnTo>
                <a:lnTo>
                  <a:pt x="143925" y="747678"/>
                </a:lnTo>
                <a:lnTo>
                  <a:pt x="174472" y="724908"/>
                </a:lnTo>
                <a:lnTo>
                  <a:pt x="168780" y="717271"/>
                </a:lnTo>
                <a:close/>
              </a:path>
              <a:path w="1137284" h="849629">
                <a:moveTo>
                  <a:pt x="115323" y="757119"/>
                </a:moveTo>
                <a:lnTo>
                  <a:pt x="84776" y="779890"/>
                </a:lnTo>
                <a:lnTo>
                  <a:pt x="90468" y="787526"/>
                </a:lnTo>
                <a:lnTo>
                  <a:pt x="121015" y="764755"/>
                </a:lnTo>
                <a:lnTo>
                  <a:pt x="115323" y="757119"/>
                </a:lnTo>
                <a:close/>
              </a:path>
              <a:path w="1137284" h="849629">
                <a:moveTo>
                  <a:pt x="38323" y="772937"/>
                </a:moveTo>
                <a:lnTo>
                  <a:pt x="0" y="849025"/>
                </a:lnTo>
                <a:lnTo>
                  <a:pt x="83864" y="834030"/>
                </a:lnTo>
                <a:lnTo>
                  <a:pt x="69598" y="814892"/>
                </a:lnTo>
                <a:lnTo>
                  <a:pt x="53757" y="814892"/>
                </a:lnTo>
                <a:lnTo>
                  <a:pt x="48065" y="807255"/>
                </a:lnTo>
                <a:lnTo>
                  <a:pt x="58247" y="799665"/>
                </a:lnTo>
                <a:lnTo>
                  <a:pt x="38323" y="772937"/>
                </a:lnTo>
                <a:close/>
              </a:path>
              <a:path w="1137284" h="849629">
                <a:moveTo>
                  <a:pt x="58247" y="799665"/>
                </a:moveTo>
                <a:lnTo>
                  <a:pt x="48065" y="807255"/>
                </a:lnTo>
                <a:lnTo>
                  <a:pt x="53757" y="814892"/>
                </a:lnTo>
                <a:lnTo>
                  <a:pt x="63940" y="807302"/>
                </a:lnTo>
                <a:lnTo>
                  <a:pt x="58247" y="799665"/>
                </a:lnTo>
                <a:close/>
              </a:path>
              <a:path w="1137284" h="849629">
                <a:moveTo>
                  <a:pt x="63940" y="807302"/>
                </a:moveTo>
                <a:lnTo>
                  <a:pt x="53757" y="814892"/>
                </a:lnTo>
                <a:lnTo>
                  <a:pt x="69598" y="814892"/>
                </a:lnTo>
                <a:lnTo>
                  <a:pt x="63940" y="807302"/>
                </a:lnTo>
                <a:close/>
              </a:path>
              <a:path w="1137284" h="849629">
                <a:moveTo>
                  <a:pt x="61865" y="796968"/>
                </a:moveTo>
                <a:lnTo>
                  <a:pt x="58247" y="799665"/>
                </a:lnTo>
                <a:lnTo>
                  <a:pt x="63940" y="807302"/>
                </a:lnTo>
                <a:lnTo>
                  <a:pt x="67558" y="804604"/>
                </a:lnTo>
                <a:lnTo>
                  <a:pt x="61865" y="79696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8370519" y="3435637"/>
            <a:ext cx="1183640" cy="849630"/>
          </a:xfrm>
          <a:custGeom>
            <a:avLst/>
            <a:gdLst/>
            <a:ahLst/>
            <a:cxnLst/>
            <a:rect l="l" t="t" r="r" b="b"/>
            <a:pathLst>
              <a:path w="1183640" h="849629">
                <a:moveTo>
                  <a:pt x="5544" y="0"/>
                </a:moveTo>
                <a:lnTo>
                  <a:pt x="0" y="7745"/>
                </a:lnTo>
                <a:lnTo>
                  <a:pt x="30980" y="29923"/>
                </a:lnTo>
                <a:lnTo>
                  <a:pt x="36523" y="22179"/>
                </a:lnTo>
                <a:lnTo>
                  <a:pt x="5544" y="0"/>
                </a:lnTo>
                <a:close/>
              </a:path>
              <a:path w="1183640" h="849629">
                <a:moveTo>
                  <a:pt x="59758" y="38812"/>
                </a:moveTo>
                <a:lnTo>
                  <a:pt x="54215" y="46556"/>
                </a:lnTo>
                <a:lnTo>
                  <a:pt x="85194" y="68736"/>
                </a:lnTo>
                <a:lnTo>
                  <a:pt x="90738" y="60990"/>
                </a:lnTo>
                <a:lnTo>
                  <a:pt x="59758" y="38812"/>
                </a:lnTo>
                <a:close/>
              </a:path>
              <a:path w="1183640" h="849629">
                <a:moveTo>
                  <a:pt x="113973" y="77624"/>
                </a:moveTo>
                <a:lnTo>
                  <a:pt x="108428" y="85369"/>
                </a:lnTo>
                <a:lnTo>
                  <a:pt x="139407" y="107548"/>
                </a:lnTo>
                <a:lnTo>
                  <a:pt x="144952" y="99802"/>
                </a:lnTo>
                <a:lnTo>
                  <a:pt x="113973" y="77624"/>
                </a:lnTo>
                <a:close/>
              </a:path>
              <a:path w="1183640" h="849629">
                <a:moveTo>
                  <a:pt x="168187" y="116437"/>
                </a:moveTo>
                <a:lnTo>
                  <a:pt x="162642" y="124181"/>
                </a:lnTo>
                <a:lnTo>
                  <a:pt x="193621" y="146359"/>
                </a:lnTo>
                <a:lnTo>
                  <a:pt x="199166" y="138615"/>
                </a:lnTo>
                <a:lnTo>
                  <a:pt x="168187" y="116437"/>
                </a:lnTo>
                <a:close/>
              </a:path>
              <a:path w="1183640" h="849629">
                <a:moveTo>
                  <a:pt x="222401" y="155248"/>
                </a:moveTo>
                <a:lnTo>
                  <a:pt x="216856" y="162994"/>
                </a:lnTo>
                <a:lnTo>
                  <a:pt x="247836" y="185172"/>
                </a:lnTo>
                <a:lnTo>
                  <a:pt x="253380" y="177427"/>
                </a:lnTo>
                <a:lnTo>
                  <a:pt x="222401" y="155248"/>
                </a:lnTo>
                <a:close/>
              </a:path>
              <a:path w="1183640" h="849629">
                <a:moveTo>
                  <a:pt x="276614" y="194061"/>
                </a:moveTo>
                <a:lnTo>
                  <a:pt x="271071" y="201806"/>
                </a:lnTo>
                <a:lnTo>
                  <a:pt x="302050" y="223984"/>
                </a:lnTo>
                <a:lnTo>
                  <a:pt x="307595" y="216240"/>
                </a:lnTo>
                <a:lnTo>
                  <a:pt x="276614" y="194061"/>
                </a:lnTo>
                <a:close/>
              </a:path>
              <a:path w="1183640" h="849629">
                <a:moveTo>
                  <a:pt x="330829" y="232873"/>
                </a:moveTo>
                <a:lnTo>
                  <a:pt x="325285" y="240618"/>
                </a:lnTo>
                <a:lnTo>
                  <a:pt x="356264" y="262797"/>
                </a:lnTo>
                <a:lnTo>
                  <a:pt x="361809" y="255051"/>
                </a:lnTo>
                <a:lnTo>
                  <a:pt x="330829" y="232873"/>
                </a:lnTo>
                <a:close/>
              </a:path>
              <a:path w="1183640" h="849629">
                <a:moveTo>
                  <a:pt x="385043" y="271686"/>
                </a:moveTo>
                <a:lnTo>
                  <a:pt x="379498" y="279430"/>
                </a:lnTo>
                <a:lnTo>
                  <a:pt x="410477" y="301609"/>
                </a:lnTo>
                <a:lnTo>
                  <a:pt x="416022" y="293864"/>
                </a:lnTo>
                <a:lnTo>
                  <a:pt x="385043" y="271686"/>
                </a:lnTo>
                <a:close/>
              </a:path>
              <a:path w="1183640" h="849629">
                <a:moveTo>
                  <a:pt x="439257" y="310498"/>
                </a:moveTo>
                <a:lnTo>
                  <a:pt x="433712" y="318242"/>
                </a:lnTo>
                <a:lnTo>
                  <a:pt x="464693" y="340420"/>
                </a:lnTo>
                <a:lnTo>
                  <a:pt x="470236" y="332676"/>
                </a:lnTo>
                <a:lnTo>
                  <a:pt x="439257" y="310498"/>
                </a:lnTo>
                <a:close/>
              </a:path>
              <a:path w="1183640" h="849629">
                <a:moveTo>
                  <a:pt x="493471" y="349309"/>
                </a:moveTo>
                <a:lnTo>
                  <a:pt x="487927" y="357055"/>
                </a:lnTo>
                <a:lnTo>
                  <a:pt x="518906" y="379233"/>
                </a:lnTo>
                <a:lnTo>
                  <a:pt x="524451" y="371488"/>
                </a:lnTo>
                <a:lnTo>
                  <a:pt x="493471" y="349309"/>
                </a:lnTo>
                <a:close/>
              </a:path>
              <a:path w="1183640" h="849629">
                <a:moveTo>
                  <a:pt x="547686" y="388122"/>
                </a:moveTo>
                <a:lnTo>
                  <a:pt x="542141" y="395867"/>
                </a:lnTo>
                <a:lnTo>
                  <a:pt x="573120" y="418045"/>
                </a:lnTo>
                <a:lnTo>
                  <a:pt x="578665" y="410301"/>
                </a:lnTo>
                <a:lnTo>
                  <a:pt x="547686" y="388122"/>
                </a:lnTo>
                <a:close/>
              </a:path>
              <a:path w="1183640" h="849629">
                <a:moveTo>
                  <a:pt x="601899" y="426934"/>
                </a:moveTo>
                <a:lnTo>
                  <a:pt x="596355" y="434679"/>
                </a:lnTo>
                <a:lnTo>
                  <a:pt x="627334" y="456858"/>
                </a:lnTo>
                <a:lnTo>
                  <a:pt x="632879" y="449112"/>
                </a:lnTo>
                <a:lnTo>
                  <a:pt x="601899" y="426934"/>
                </a:lnTo>
                <a:close/>
              </a:path>
              <a:path w="1183640" h="849629">
                <a:moveTo>
                  <a:pt x="656113" y="465747"/>
                </a:moveTo>
                <a:lnTo>
                  <a:pt x="650568" y="473491"/>
                </a:lnTo>
                <a:lnTo>
                  <a:pt x="681549" y="495670"/>
                </a:lnTo>
                <a:lnTo>
                  <a:pt x="687094" y="487925"/>
                </a:lnTo>
                <a:lnTo>
                  <a:pt x="656113" y="465747"/>
                </a:lnTo>
                <a:close/>
              </a:path>
              <a:path w="1183640" h="849629">
                <a:moveTo>
                  <a:pt x="710328" y="504559"/>
                </a:moveTo>
                <a:lnTo>
                  <a:pt x="704783" y="512304"/>
                </a:lnTo>
                <a:lnTo>
                  <a:pt x="735763" y="534482"/>
                </a:lnTo>
                <a:lnTo>
                  <a:pt x="741307" y="526737"/>
                </a:lnTo>
                <a:lnTo>
                  <a:pt x="710328" y="504559"/>
                </a:lnTo>
                <a:close/>
              </a:path>
              <a:path w="1183640" h="849629">
                <a:moveTo>
                  <a:pt x="764542" y="543370"/>
                </a:moveTo>
                <a:lnTo>
                  <a:pt x="758997" y="551116"/>
                </a:lnTo>
                <a:lnTo>
                  <a:pt x="789976" y="573294"/>
                </a:lnTo>
                <a:lnTo>
                  <a:pt x="795521" y="565550"/>
                </a:lnTo>
                <a:lnTo>
                  <a:pt x="764542" y="543370"/>
                </a:lnTo>
                <a:close/>
              </a:path>
              <a:path w="1183640" h="849629">
                <a:moveTo>
                  <a:pt x="818756" y="582183"/>
                </a:moveTo>
                <a:lnTo>
                  <a:pt x="813211" y="589928"/>
                </a:lnTo>
                <a:lnTo>
                  <a:pt x="844191" y="612106"/>
                </a:lnTo>
                <a:lnTo>
                  <a:pt x="849735" y="604362"/>
                </a:lnTo>
                <a:lnTo>
                  <a:pt x="818756" y="582183"/>
                </a:lnTo>
                <a:close/>
              </a:path>
              <a:path w="1183640" h="849629">
                <a:moveTo>
                  <a:pt x="872970" y="620995"/>
                </a:moveTo>
                <a:lnTo>
                  <a:pt x="867426" y="628740"/>
                </a:lnTo>
                <a:lnTo>
                  <a:pt x="898405" y="650919"/>
                </a:lnTo>
                <a:lnTo>
                  <a:pt x="903950" y="643173"/>
                </a:lnTo>
                <a:lnTo>
                  <a:pt x="872970" y="620995"/>
                </a:lnTo>
                <a:close/>
              </a:path>
              <a:path w="1183640" h="849629">
                <a:moveTo>
                  <a:pt x="927185" y="659808"/>
                </a:moveTo>
                <a:lnTo>
                  <a:pt x="921640" y="667552"/>
                </a:lnTo>
                <a:lnTo>
                  <a:pt x="952619" y="689731"/>
                </a:lnTo>
                <a:lnTo>
                  <a:pt x="958164" y="681986"/>
                </a:lnTo>
                <a:lnTo>
                  <a:pt x="927185" y="659808"/>
                </a:lnTo>
                <a:close/>
              </a:path>
              <a:path w="1183640" h="849629">
                <a:moveTo>
                  <a:pt x="981398" y="698620"/>
                </a:moveTo>
                <a:lnTo>
                  <a:pt x="975854" y="706365"/>
                </a:lnTo>
                <a:lnTo>
                  <a:pt x="1006833" y="728543"/>
                </a:lnTo>
                <a:lnTo>
                  <a:pt x="1012377" y="720798"/>
                </a:lnTo>
                <a:lnTo>
                  <a:pt x="981398" y="698620"/>
                </a:lnTo>
                <a:close/>
              </a:path>
              <a:path w="1183640" h="849629">
                <a:moveTo>
                  <a:pt x="1035612" y="737431"/>
                </a:moveTo>
                <a:lnTo>
                  <a:pt x="1030067" y="745177"/>
                </a:lnTo>
                <a:lnTo>
                  <a:pt x="1061048" y="767355"/>
                </a:lnTo>
                <a:lnTo>
                  <a:pt x="1066591" y="759611"/>
                </a:lnTo>
                <a:lnTo>
                  <a:pt x="1035612" y="737431"/>
                </a:lnTo>
                <a:close/>
              </a:path>
              <a:path w="1183640" h="849629">
                <a:moveTo>
                  <a:pt x="1143603" y="773743"/>
                </a:moveTo>
                <a:lnTo>
                  <a:pt x="1099245" y="835701"/>
                </a:lnTo>
                <a:lnTo>
                  <a:pt x="1183383" y="849080"/>
                </a:lnTo>
                <a:lnTo>
                  <a:pt x="1143603" y="773743"/>
                </a:lnTo>
                <a:close/>
              </a:path>
              <a:path w="1183640" h="849629">
                <a:moveTo>
                  <a:pt x="1089826" y="776244"/>
                </a:moveTo>
                <a:lnTo>
                  <a:pt x="1084282" y="783990"/>
                </a:lnTo>
                <a:lnTo>
                  <a:pt x="1115261" y="806168"/>
                </a:lnTo>
                <a:lnTo>
                  <a:pt x="1120806" y="798423"/>
                </a:lnTo>
                <a:lnTo>
                  <a:pt x="1089826" y="7762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948097" y="3437369"/>
            <a:ext cx="429895" cy="847725"/>
          </a:xfrm>
          <a:custGeom>
            <a:avLst/>
            <a:gdLst/>
            <a:ahLst/>
            <a:cxnLst/>
            <a:rect l="l" t="t" r="r" b="b"/>
            <a:pathLst>
              <a:path w="429895" h="847725">
                <a:moveTo>
                  <a:pt x="420940" y="0"/>
                </a:moveTo>
                <a:lnTo>
                  <a:pt x="403818" y="34036"/>
                </a:lnTo>
                <a:lnTo>
                  <a:pt x="412327" y="38317"/>
                </a:lnTo>
                <a:lnTo>
                  <a:pt x="429449" y="4281"/>
                </a:lnTo>
                <a:lnTo>
                  <a:pt x="420940" y="0"/>
                </a:lnTo>
                <a:close/>
              </a:path>
              <a:path w="429895" h="847725">
                <a:moveTo>
                  <a:pt x="390977" y="59562"/>
                </a:moveTo>
                <a:lnTo>
                  <a:pt x="373853" y="93599"/>
                </a:lnTo>
                <a:lnTo>
                  <a:pt x="382362" y="97878"/>
                </a:lnTo>
                <a:lnTo>
                  <a:pt x="399486" y="63842"/>
                </a:lnTo>
                <a:lnTo>
                  <a:pt x="390977" y="59562"/>
                </a:lnTo>
                <a:close/>
              </a:path>
              <a:path w="429895" h="847725">
                <a:moveTo>
                  <a:pt x="361012" y="119125"/>
                </a:moveTo>
                <a:lnTo>
                  <a:pt x="343890" y="153162"/>
                </a:lnTo>
                <a:lnTo>
                  <a:pt x="352399" y="157441"/>
                </a:lnTo>
                <a:lnTo>
                  <a:pt x="369521" y="123405"/>
                </a:lnTo>
                <a:lnTo>
                  <a:pt x="361012" y="119125"/>
                </a:lnTo>
                <a:close/>
              </a:path>
              <a:path w="429895" h="847725">
                <a:moveTo>
                  <a:pt x="331048" y="178687"/>
                </a:moveTo>
                <a:lnTo>
                  <a:pt x="313926" y="212723"/>
                </a:lnTo>
                <a:lnTo>
                  <a:pt x="322435" y="217004"/>
                </a:lnTo>
                <a:lnTo>
                  <a:pt x="339557" y="182968"/>
                </a:lnTo>
                <a:lnTo>
                  <a:pt x="331048" y="178687"/>
                </a:lnTo>
                <a:close/>
              </a:path>
              <a:path w="429895" h="847725">
                <a:moveTo>
                  <a:pt x="301085" y="238250"/>
                </a:moveTo>
                <a:lnTo>
                  <a:pt x="283961" y="272286"/>
                </a:lnTo>
                <a:lnTo>
                  <a:pt x="292470" y="276567"/>
                </a:lnTo>
                <a:lnTo>
                  <a:pt x="309592" y="242531"/>
                </a:lnTo>
                <a:lnTo>
                  <a:pt x="301085" y="238250"/>
                </a:lnTo>
                <a:close/>
              </a:path>
              <a:path w="429895" h="847725">
                <a:moveTo>
                  <a:pt x="271120" y="297813"/>
                </a:moveTo>
                <a:lnTo>
                  <a:pt x="253998" y="331849"/>
                </a:lnTo>
                <a:lnTo>
                  <a:pt x="262507" y="336129"/>
                </a:lnTo>
                <a:lnTo>
                  <a:pt x="279629" y="302094"/>
                </a:lnTo>
                <a:lnTo>
                  <a:pt x="271120" y="297813"/>
                </a:lnTo>
                <a:close/>
              </a:path>
              <a:path w="429895" h="847725">
                <a:moveTo>
                  <a:pt x="241156" y="357376"/>
                </a:moveTo>
                <a:lnTo>
                  <a:pt x="224034" y="391412"/>
                </a:lnTo>
                <a:lnTo>
                  <a:pt x="232543" y="395692"/>
                </a:lnTo>
                <a:lnTo>
                  <a:pt x="249665" y="361656"/>
                </a:lnTo>
                <a:lnTo>
                  <a:pt x="241156" y="357376"/>
                </a:lnTo>
                <a:close/>
              </a:path>
              <a:path w="429895" h="847725">
                <a:moveTo>
                  <a:pt x="211192" y="416939"/>
                </a:moveTo>
                <a:lnTo>
                  <a:pt x="194069" y="450974"/>
                </a:lnTo>
                <a:lnTo>
                  <a:pt x="202578" y="455255"/>
                </a:lnTo>
                <a:lnTo>
                  <a:pt x="219701" y="421219"/>
                </a:lnTo>
                <a:lnTo>
                  <a:pt x="211192" y="416939"/>
                </a:lnTo>
                <a:close/>
              </a:path>
              <a:path w="429895" h="847725">
                <a:moveTo>
                  <a:pt x="181229" y="476501"/>
                </a:moveTo>
                <a:lnTo>
                  <a:pt x="164106" y="510537"/>
                </a:lnTo>
                <a:lnTo>
                  <a:pt x="172615" y="514818"/>
                </a:lnTo>
                <a:lnTo>
                  <a:pt x="189738" y="480782"/>
                </a:lnTo>
                <a:lnTo>
                  <a:pt x="181229" y="476501"/>
                </a:lnTo>
                <a:close/>
              </a:path>
              <a:path w="429895" h="847725">
                <a:moveTo>
                  <a:pt x="151264" y="536064"/>
                </a:moveTo>
                <a:lnTo>
                  <a:pt x="134142" y="570100"/>
                </a:lnTo>
                <a:lnTo>
                  <a:pt x="142651" y="574380"/>
                </a:lnTo>
                <a:lnTo>
                  <a:pt x="159773" y="540345"/>
                </a:lnTo>
                <a:lnTo>
                  <a:pt x="151264" y="536064"/>
                </a:lnTo>
                <a:close/>
              </a:path>
              <a:path w="429895" h="847725">
                <a:moveTo>
                  <a:pt x="121300" y="595627"/>
                </a:moveTo>
                <a:lnTo>
                  <a:pt x="104178" y="629663"/>
                </a:lnTo>
                <a:lnTo>
                  <a:pt x="112687" y="633943"/>
                </a:lnTo>
                <a:lnTo>
                  <a:pt x="129809" y="599907"/>
                </a:lnTo>
                <a:lnTo>
                  <a:pt x="121300" y="595627"/>
                </a:lnTo>
                <a:close/>
              </a:path>
              <a:path w="429895" h="847725">
                <a:moveTo>
                  <a:pt x="91337" y="655190"/>
                </a:moveTo>
                <a:lnTo>
                  <a:pt x="74214" y="689225"/>
                </a:lnTo>
                <a:lnTo>
                  <a:pt x="82723" y="693506"/>
                </a:lnTo>
                <a:lnTo>
                  <a:pt x="99846" y="659470"/>
                </a:lnTo>
                <a:lnTo>
                  <a:pt x="91337" y="655190"/>
                </a:lnTo>
                <a:close/>
              </a:path>
              <a:path w="429895" h="847725">
                <a:moveTo>
                  <a:pt x="61372" y="714752"/>
                </a:moveTo>
                <a:lnTo>
                  <a:pt x="44250" y="748788"/>
                </a:lnTo>
                <a:lnTo>
                  <a:pt x="52759" y="753069"/>
                </a:lnTo>
                <a:lnTo>
                  <a:pt x="69881" y="719033"/>
                </a:lnTo>
                <a:lnTo>
                  <a:pt x="61372" y="714752"/>
                </a:lnTo>
                <a:close/>
              </a:path>
              <a:path w="429895" h="847725">
                <a:moveTo>
                  <a:pt x="208" y="762153"/>
                </a:moveTo>
                <a:lnTo>
                  <a:pt x="0" y="847347"/>
                </a:lnTo>
                <a:lnTo>
                  <a:pt x="68280" y="796397"/>
                </a:lnTo>
                <a:lnTo>
                  <a:pt x="61049" y="792760"/>
                </a:lnTo>
                <a:lnTo>
                  <a:pt x="32791" y="792760"/>
                </a:lnTo>
                <a:lnTo>
                  <a:pt x="24282" y="788480"/>
                </a:lnTo>
                <a:lnTo>
                  <a:pt x="29989" y="777135"/>
                </a:lnTo>
                <a:lnTo>
                  <a:pt x="208" y="762153"/>
                </a:lnTo>
                <a:close/>
              </a:path>
              <a:path w="429895" h="847725">
                <a:moveTo>
                  <a:pt x="29989" y="777135"/>
                </a:moveTo>
                <a:lnTo>
                  <a:pt x="24282" y="788480"/>
                </a:lnTo>
                <a:lnTo>
                  <a:pt x="32791" y="792760"/>
                </a:lnTo>
                <a:lnTo>
                  <a:pt x="38498" y="781416"/>
                </a:lnTo>
                <a:lnTo>
                  <a:pt x="29989" y="777135"/>
                </a:lnTo>
                <a:close/>
              </a:path>
              <a:path w="429895" h="847725">
                <a:moveTo>
                  <a:pt x="38498" y="781416"/>
                </a:moveTo>
                <a:lnTo>
                  <a:pt x="32791" y="792760"/>
                </a:lnTo>
                <a:lnTo>
                  <a:pt x="61049" y="792760"/>
                </a:lnTo>
                <a:lnTo>
                  <a:pt x="38498" y="781416"/>
                </a:lnTo>
                <a:close/>
              </a:path>
              <a:path w="429895" h="847725">
                <a:moveTo>
                  <a:pt x="31408" y="774315"/>
                </a:moveTo>
                <a:lnTo>
                  <a:pt x="29989" y="777135"/>
                </a:lnTo>
                <a:lnTo>
                  <a:pt x="38498" y="781416"/>
                </a:lnTo>
                <a:lnTo>
                  <a:pt x="39917" y="778596"/>
                </a:lnTo>
                <a:lnTo>
                  <a:pt x="31408" y="77431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360431" y="3433285"/>
            <a:ext cx="423545" cy="851535"/>
          </a:xfrm>
          <a:custGeom>
            <a:avLst/>
            <a:gdLst/>
            <a:ahLst/>
            <a:cxnLst/>
            <a:rect l="l" t="t" r="r" b="b"/>
            <a:pathLst>
              <a:path w="423545" h="851535">
                <a:moveTo>
                  <a:pt x="371772" y="780496"/>
                </a:moveTo>
                <a:lnTo>
                  <a:pt x="346053" y="792946"/>
                </a:lnTo>
                <a:lnTo>
                  <a:pt x="421982" y="851432"/>
                </a:lnTo>
                <a:lnTo>
                  <a:pt x="422728" y="793356"/>
                </a:lnTo>
                <a:lnTo>
                  <a:pt x="377997" y="793356"/>
                </a:lnTo>
                <a:lnTo>
                  <a:pt x="371772" y="780496"/>
                </a:lnTo>
                <a:close/>
              </a:path>
              <a:path w="423545" h="851535">
                <a:moveTo>
                  <a:pt x="397493" y="768046"/>
                </a:moveTo>
                <a:lnTo>
                  <a:pt x="371772" y="780496"/>
                </a:lnTo>
                <a:lnTo>
                  <a:pt x="377997" y="793356"/>
                </a:lnTo>
                <a:lnTo>
                  <a:pt x="403719" y="780906"/>
                </a:lnTo>
                <a:lnTo>
                  <a:pt x="397493" y="768046"/>
                </a:lnTo>
                <a:close/>
              </a:path>
              <a:path w="423545" h="851535">
                <a:moveTo>
                  <a:pt x="423213" y="755596"/>
                </a:moveTo>
                <a:lnTo>
                  <a:pt x="397493" y="768046"/>
                </a:lnTo>
                <a:lnTo>
                  <a:pt x="403719" y="780906"/>
                </a:lnTo>
                <a:lnTo>
                  <a:pt x="377997" y="793356"/>
                </a:lnTo>
                <a:lnTo>
                  <a:pt x="422728" y="793356"/>
                </a:lnTo>
                <a:lnTo>
                  <a:pt x="423213" y="755596"/>
                </a:lnTo>
                <a:close/>
              </a:path>
              <a:path w="423545" h="851535">
                <a:moveTo>
                  <a:pt x="25720" y="0"/>
                </a:moveTo>
                <a:lnTo>
                  <a:pt x="0" y="12449"/>
                </a:lnTo>
                <a:lnTo>
                  <a:pt x="371772" y="780496"/>
                </a:lnTo>
                <a:lnTo>
                  <a:pt x="397493" y="768046"/>
                </a:lnTo>
                <a:lnTo>
                  <a:pt x="257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7394816" y="3831335"/>
            <a:ext cx="1030605" cy="3994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latin typeface="Calibri"/>
                <a:cs typeface="Calibri"/>
              </a:rPr>
              <a:t>s,</a:t>
            </a:r>
            <a:r>
              <a:rPr sz="2400" spc="-90" dirty="0">
                <a:latin typeface="Calibri"/>
                <a:cs typeface="Calibri"/>
              </a:rPr>
              <a:t> </a:t>
            </a:r>
            <a:r>
              <a:rPr sz="2400" spc="-5" dirty="0">
                <a:latin typeface="Symbol"/>
                <a:cs typeface="Symbol"/>
              </a:rPr>
              <a:t></a:t>
            </a:r>
            <a:r>
              <a:rPr sz="2400" spc="-5" dirty="0">
                <a:latin typeface="Calibri"/>
                <a:cs typeface="Calibri"/>
              </a:rPr>
              <a:t>(s),s’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8594834" y="4297855"/>
            <a:ext cx="337820" cy="269875"/>
          </a:xfrm>
          <a:custGeom>
            <a:avLst/>
            <a:gdLst/>
            <a:ahLst/>
            <a:cxnLst/>
            <a:rect l="l" t="t" r="r" b="b"/>
            <a:pathLst>
              <a:path w="337820" h="269875">
                <a:moveTo>
                  <a:pt x="168603" y="0"/>
                </a:moveTo>
                <a:lnTo>
                  <a:pt x="0" y="269327"/>
                </a:lnTo>
                <a:lnTo>
                  <a:pt x="337206" y="269327"/>
                </a:lnTo>
                <a:lnTo>
                  <a:pt x="168603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8594834" y="4297855"/>
            <a:ext cx="337820" cy="269875"/>
          </a:xfrm>
          <a:custGeom>
            <a:avLst/>
            <a:gdLst/>
            <a:ahLst/>
            <a:cxnLst/>
            <a:rect l="l" t="t" r="r" b="b"/>
            <a:pathLst>
              <a:path w="337820" h="269875">
                <a:moveTo>
                  <a:pt x="0" y="269328"/>
                </a:moveTo>
                <a:lnTo>
                  <a:pt x="168603" y="0"/>
                </a:lnTo>
                <a:lnTo>
                  <a:pt x="337207" y="269328"/>
                </a:lnTo>
                <a:lnTo>
                  <a:pt x="0" y="269328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485135" y="4206240"/>
            <a:ext cx="11088370" cy="22390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38220">
              <a:lnSpc>
                <a:spcPct val="100000"/>
              </a:lnSpc>
              <a:tabLst>
                <a:tab pos="8720455" algn="l"/>
              </a:tabLst>
            </a:pPr>
            <a:r>
              <a:rPr sz="2400" spc="-5" dirty="0">
                <a:solidFill>
                  <a:srgbClr val="0000FF"/>
                </a:solidFill>
                <a:latin typeface="Calibri"/>
                <a:cs typeface="Calibri"/>
              </a:rPr>
              <a:t>s’	s’</a:t>
            </a:r>
            <a:endParaRPr sz="24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3550" dirty="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Font typeface="Malgun Gothic"/>
              <a:buChar char="▪"/>
              <a:tabLst>
                <a:tab pos="354965" algn="l"/>
                <a:tab pos="355600" algn="l"/>
              </a:tabLst>
            </a:pPr>
            <a:r>
              <a:rPr sz="2400" spc="-5" dirty="0">
                <a:solidFill>
                  <a:srgbClr val="333399"/>
                </a:solidFill>
                <a:latin typeface="Calibri"/>
                <a:cs typeface="Calibri"/>
              </a:rPr>
              <a:t>Expectimax </a:t>
            </a: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trees </a:t>
            </a:r>
            <a:r>
              <a:rPr sz="2400" spc="-5" dirty="0">
                <a:solidFill>
                  <a:srgbClr val="333399"/>
                </a:solidFill>
                <a:latin typeface="Calibri"/>
                <a:cs typeface="Calibri"/>
              </a:rPr>
              <a:t>max </a:t>
            </a: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over </a:t>
            </a:r>
            <a:r>
              <a:rPr sz="2400" spc="-5" dirty="0">
                <a:solidFill>
                  <a:srgbClr val="333399"/>
                </a:solidFill>
                <a:latin typeface="Calibri"/>
                <a:cs typeface="Calibri"/>
              </a:rPr>
              <a:t>all actions to compute the optimal</a:t>
            </a:r>
            <a:r>
              <a:rPr sz="2400" spc="-3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values</a:t>
            </a:r>
            <a:endParaRPr sz="2400" dirty="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1820"/>
              </a:spcBef>
              <a:buFont typeface="Malgun Gothic"/>
              <a:buChar char="▪"/>
              <a:tabLst>
                <a:tab pos="354965" algn="l"/>
                <a:tab pos="355600" algn="l"/>
              </a:tabLst>
            </a:pPr>
            <a:r>
              <a:rPr sz="2400" spc="-5" dirty="0">
                <a:solidFill>
                  <a:srgbClr val="333399"/>
                </a:solidFill>
                <a:latin typeface="Calibri"/>
                <a:cs typeface="Calibri"/>
              </a:rPr>
              <a:t>If we fixed some policy </a:t>
            </a:r>
            <a:r>
              <a:rPr sz="2400" spc="-5" dirty="0">
                <a:solidFill>
                  <a:srgbClr val="333399"/>
                </a:solidFill>
                <a:latin typeface="Symbol"/>
                <a:cs typeface="Symbol"/>
              </a:rPr>
              <a:t></a:t>
            </a:r>
            <a:r>
              <a:rPr sz="2400" spc="-5" dirty="0">
                <a:solidFill>
                  <a:srgbClr val="333399"/>
                </a:solidFill>
                <a:latin typeface="Calibri"/>
                <a:cs typeface="Calibri"/>
              </a:rPr>
              <a:t>(s), </a:t>
            </a: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then </a:t>
            </a:r>
            <a:r>
              <a:rPr sz="2400" spc="-5" dirty="0">
                <a:solidFill>
                  <a:srgbClr val="333399"/>
                </a:solidFill>
                <a:latin typeface="Calibri"/>
                <a:cs typeface="Calibri"/>
              </a:rPr>
              <a:t>the </a:t>
            </a: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tree </a:t>
            </a:r>
            <a:r>
              <a:rPr sz="2400" spc="-5" dirty="0">
                <a:solidFill>
                  <a:srgbClr val="333399"/>
                </a:solidFill>
                <a:latin typeface="Calibri"/>
                <a:cs typeface="Calibri"/>
              </a:rPr>
              <a:t>would </a:t>
            </a: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be </a:t>
            </a:r>
            <a:r>
              <a:rPr sz="2400" spc="-5" dirty="0">
                <a:solidFill>
                  <a:srgbClr val="333399"/>
                </a:solidFill>
                <a:latin typeface="Calibri"/>
                <a:cs typeface="Calibri"/>
              </a:rPr>
              <a:t>simpler </a:t>
            </a: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– </a:t>
            </a:r>
            <a:r>
              <a:rPr sz="2400" spc="-5" dirty="0">
                <a:solidFill>
                  <a:srgbClr val="333399"/>
                </a:solidFill>
                <a:latin typeface="Calibri"/>
                <a:cs typeface="Calibri"/>
              </a:rPr>
              <a:t>only one action </a:t>
            </a: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per</a:t>
            </a:r>
            <a:r>
              <a:rPr sz="2400" spc="4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333399"/>
                </a:solidFill>
                <a:latin typeface="Calibri"/>
                <a:cs typeface="Calibri"/>
              </a:rPr>
              <a:t>state</a:t>
            </a:r>
            <a:endParaRPr sz="2400" dirty="0">
              <a:latin typeface="Calibri"/>
              <a:cs typeface="Calibri"/>
            </a:endParaRPr>
          </a:p>
          <a:p>
            <a:pPr marL="755650" lvl="1" indent="-285750">
              <a:lnSpc>
                <a:spcPct val="100000"/>
              </a:lnSpc>
              <a:spcBef>
                <a:spcPts val="395"/>
              </a:spcBef>
              <a:buFont typeface="Malgun Gothic"/>
              <a:buChar char="▪"/>
              <a:tabLst>
                <a:tab pos="755015" algn="l"/>
                <a:tab pos="755650" algn="l"/>
              </a:tabLst>
            </a:pPr>
            <a:r>
              <a:rPr sz="2000" dirty="0">
                <a:latin typeface="Calibri"/>
                <a:cs typeface="Calibri"/>
              </a:rPr>
              <a:t>… </a:t>
            </a:r>
            <a:r>
              <a:rPr sz="2000" spc="-5" dirty="0">
                <a:latin typeface="Calibri"/>
                <a:cs typeface="Calibri"/>
              </a:rPr>
              <a:t>though </a:t>
            </a:r>
            <a:r>
              <a:rPr sz="2000" dirty="0">
                <a:latin typeface="Calibri"/>
                <a:cs typeface="Calibri"/>
              </a:rPr>
              <a:t>the tree’s </a:t>
            </a:r>
            <a:r>
              <a:rPr sz="2000" spc="-5" dirty="0">
                <a:latin typeface="Calibri"/>
                <a:cs typeface="Calibri"/>
              </a:rPr>
              <a:t>value would depend on which policy we</a:t>
            </a:r>
            <a:r>
              <a:rPr sz="2000" spc="1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fixed</a:t>
            </a:r>
            <a:endParaRPr sz="2000" dirty="0">
              <a:latin typeface="Calibri"/>
              <a:cs typeface="Calibri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2303335" y="1310640"/>
            <a:ext cx="2708275" cy="21399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latin typeface="Calibri"/>
                <a:cs typeface="Calibri"/>
              </a:rPr>
              <a:t>Do the optimal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action</a:t>
            </a:r>
            <a:endParaRPr sz="2400" dirty="0">
              <a:latin typeface="Calibri"/>
              <a:cs typeface="Calibri"/>
            </a:endParaRPr>
          </a:p>
          <a:p>
            <a:pPr marL="675640" algn="ctr">
              <a:lnSpc>
                <a:spcPct val="100000"/>
              </a:lnSpc>
              <a:spcBef>
                <a:spcPts val="1870"/>
              </a:spcBef>
            </a:pP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s</a:t>
            </a:r>
            <a:endParaRPr sz="2400" dirty="0">
              <a:latin typeface="Calibri"/>
              <a:cs typeface="Calibri"/>
            </a:endParaRPr>
          </a:p>
          <a:p>
            <a:pPr marL="1211580" marR="1078865" indent="80645">
              <a:lnSpc>
                <a:spcPct val="144200"/>
              </a:lnSpc>
              <a:spcBef>
                <a:spcPts val="645"/>
              </a:spcBef>
            </a:pPr>
            <a:r>
              <a:rPr sz="2400" dirty="0">
                <a:solidFill>
                  <a:srgbClr val="C00000"/>
                </a:solidFill>
                <a:latin typeface="Calibri"/>
                <a:cs typeface="Calibri"/>
              </a:rPr>
              <a:t>a  </a:t>
            </a:r>
            <a:r>
              <a:rPr sz="2400" spc="-5" dirty="0">
                <a:solidFill>
                  <a:srgbClr val="008000"/>
                </a:solidFill>
                <a:latin typeface="Calibri"/>
                <a:cs typeface="Calibri"/>
              </a:rPr>
              <a:t>s,</a:t>
            </a:r>
            <a:r>
              <a:rPr sz="2400" spc="-100" dirty="0">
                <a:solidFill>
                  <a:srgbClr val="00800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08000"/>
                </a:solidFill>
                <a:latin typeface="Calibri"/>
                <a:cs typeface="Calibri"/>
              </a:rPr>
              <a:t>a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7235855" y="1322832"/>
            <a:ext cx="2597150" cy="21399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latin typeface="Calibri"/>
                <a:cs typeface="Calibri"/>
              </a:rPr>
              <a:t>Do </a:t>
            </a:r>
            <a:r>
              <a:rPr sz="2400" spc="-10" dirty="0">
                <a:latin typeface="Calibri"/>
                <a:cs typeface="Calibri"/>
              </a:rPr>
              <a:t>what </a:t>
            </a:r>
            <a:r>
              <a:rPr sz="2400" dirty="0">
                <a:latin typeface="Symbol"/>
                <a:cs typeface="Symbol"/>
              </a:rPr>
              <a:t>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20" dirty="0">
                <a:latin typeface="Calibri"/>
                <a:cs typeface="Calibri"/>
              </a:rPr>
              <a:t>says </a:t>
            </a:r>
            <a:r>
              <a:rPr sz="2400" spc="-15" dirty="0">
                <a:latin typeface="Calibri"/>
                <a:cs typeface="Calibri"/>
              </a:rPr>
              <a:t>to</a:t>
            </a:r>
            <a:r>
              <a:rPr sz="2400" spc="-1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do</a:t>
            </a:r>
            <a:endParaRPr sz="2400">
              <a:latin typeface="Calibri"/>
              <a:cs typeface="Calibri"/>
            </a:endParaRPr>
          </a:p>
          <a:p>
            <a:pPr marR="588010" algn="r">
              <a:lnSpc>
                <a:spcPct val="100000"/>
              </a:lnSpc>
              <a:spcBef>
                <a:spcPts val="1775"/>
              </a:spcBef>
            </a:pP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s</a:t>
            </a:r>
            <a:endParaRPr sz="2400">
              <a:latin typeface="Calibri"/>
              <a:cs typeface="Calibri"/>
            </a:endParaRPr>
          </a:p>
          <a:p>
            <a:pPr marL="1461135" marR="393700" indent="157480">
              <a:lnSpc>
                <a:spcPct val="143300"/>
              </a:lnSpc>
              <a:spcBef>
                <a:spcPts val="790"/>
              </a:spcBef>
            </a:pPr>
            <a:r>
              <a:rPr sz="2400" spc="-5" dirty="0">
                <a:solidFill>
                  <a:srgbClr val="C00000"/>
                </a:solidFill>
                <a:latin typeface="Symbol"/>
                <a:cs typeface="Symbol"/>
              </a:rPr>
              <a:t></a:t>
            </a:r>
            <a:r>
              <a:rPr sz="2400" spc="-5" dirty="0">
                <a:solidFill>
                  <a:srgbClr val="C00000"/>
                </a:solidFill>
                <a:latin typeface="Calibri"/>
                <a:cs typeface="Calibri"/>
              </a:rPr>
              <a:t>(s)  </a:t>
            </a:r>
            <a:r>
              <a:rPr sz="2400" spc="-5" dirty="0">
                <a:solidFill>
                  <a:srgbClr val="008000"/>
                </a:solidFill>
                <a:latin typeface="Calibri"/>
                <a:cs typeface="Calibri"/>
              </a:rPr>
              <a:t>s,</a:t>
            </a:r>
            <a:r>
              <a:rPr sz="2400" spc="-95" dirty="0">
                <a:solidFill>
                  <a:srgbClr val="008000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008000"/>
                </a:solidFill>
                <a:latin typeface="Symbol"/>
                <a:cs typeface="Symbol"/>
              </a:rPr>
              <a:t></a:t>
            </a:r>
            <a:r>
              <a:rPr sz="2400" spc="-5" dirty="0">
                <a:solidFill>
                  <a:srgbClr val="008000"/>
                </a:solidFill>
                <a:latin typeface="Calibri"/>
                <a:cs typeface="Calibri"/>
              </a:rPr>
              <a:t>(s)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28181" y="172719"/>
            <a:ext cx="5736590" cy="7219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Utilities for </a:t>
            </a:r>
            <a:r>
              <a:rPr dirty="0"/>
              <a:t>a </a:t>
            </a:r>
            <a:r>
              <a:rPr spc="-5" dirty="0"/>
              <a:t>Fixed</a:t>
            </a:r>
            <a:r>
              <a:rPr spc="-10" dirty="0"/>
              <a:t> </a:t>
            </a:r>
            <a:r>
              <a:rPr dirty="0"/>
              <a:t>Policy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35" y="1481328"/>
            <a:ext cx="8225772" cy="123367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buFont typeface="Malgun Gothic"/>
              <a:buChar char="▪"/>
              <a:tabLst>
                <a:tab pos="354965" algn="l"/>
                <a:tab pos="355600" algn="l"/>
              </a:tabLst>
            </a:pPr>
            <a:r>
              <a:rPr sz="2800" dirty="0">
                <a:solidFill>
                  <a:srgbClr val="333399"/>
                </a:solidFill>
                <a:latin typeface="Calibri"/>
                <a:cs typeface="Calibri"/>
              </a:rPr>
              <a:t>Define </a:t>
            </a:r>
            <a:r>
              <a:rPr sz="2800" spc="-5" dirty="0">
                <a:solidFill>
                  <a:srgbClr val="333399"/>
                </a:solidFill>
                <a:latin typeface="Calibri"/>
                <a:cs typeface="Calibri"/>
              </a:rPr>
              <a:t>the utility of </a:t>
            </a:r>
            <a:r>
              <a:rPr sz="2800" dirty="0">
                <a:solidFill>
                  <a:srgbClr val="333399"/>
                </a:solidFill>
                <a:latin typeface="Calibri"/>
                <a:cs typeface="Calibri"/>
              </a:rPr>
              <a:t>a </a:t>
            </a:r>
            <a:r>
              <a:rPr sz="2800" spc="-5" dirty="0">
                <a:solidFill>
                  <a:srgbClr val="333399"/>
                </a:solidFill>
                <a:latin typeface="Calibri"/>
                <a:cs typeface="Calibri"/>
              </a:rPr>
              <a:t>state s, </a:t>
            </a:r>
            <a:r>
              <a:rPr sz="2800" dirty="0">
                <a:solidFill>
                  <a:srgbClr val="333399"/>
                </a:solidFill>
                <a:latin typeface="Calibri"/>
                <a:cs typeface="Calibri"/>
              </a:rPr>
              <a:t>under a fixed </a:t>
            </a:r>
            <a:r>
              <a:rPr sz="2800" spc="-5" dirty="0">
                <a:solidFill>
                  <a:srgbClr val="333399"/>
                </a:solidFill>
                <a:latin typeface="Calibri"/>
                <a:cs typeface="Calibri"/>
              </a:rPr>
              <a:t>policy</a:t>
            </a:r>
            <a:r>
              <a:rPr sz="2800" spc="-5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333399"/>
                </a:solidFill>
                <a:latin typeface="Symbol"/>
                <a:cs typeface="Symbol"/>
              </a:rPr>
              <a:t></a:t>
            </a:r>
            <a:r>
              <a:rPr sz="2800" spc="-5" dirty="0">
                <a:solidFill>
                  <a:srgbClr val="333399"/>
                </a:solidFill>
                <a:latin typeface="Calibri"/>
                <a:cs typeface="Calibri"/>
              </a:rPr>
              <a:t>:</a:t>
            </a:r>
            <a:endParaRPr sz="2800" dirty="0">
              <a:latin typeface="Calibri"/>
              <a:cs typeface="Calibri"/>
            </a:endParaRPr>
          </a:p>
          <a:p>
            <a:pPr marL="469900">
              <a:lnSpc>
                <a:spcPct val="100000"/>
              </a:lnSpc>
              <a:spcBef>
                <a:spcPts val="520"/>
              </a:spcBef>
            </a:pPr>
            <a:r>
              <a:rPr sz="2400" spc="5" dirty="0">
                <a:latin typeface="Calibri"/>
                <a:cs typeface="Calibri"/>
              </a:rPr>
              <a:t>V</a:t>
            </a:r>
            <a:r>
              <a:rPr sz="2000" spc="7" baseline="25641" dirty="0">
                <a:latin typeface="Symbol"/>
                <a:cs typeface="Symbol"/>
              </a:rPr>
              <a:t></a:t>
            </a:r>
            <a:r>
              <a:rPr sz="2400" spc="5" dirty="0">
                <a:latin typeface="Calibri"/>
                <a:cs typeface="Calibri"/>
              </a:rPr>
              <a:t>(s) </a:t>
            </a:r>
            <a:r>
              <a:rPr sz="2400" dirty="0">
                <a:latin typeface="Calibri"/>
                <a:cs typeface="Calibri"/>
              </a:rPr>
              <a:t>= </a:t>
            </a:r>
            <a:r>
              <a:rPr sz="2400" spc="-5" dirty="0">
                <a:latin typeface="Calibri"/>
                <a:cs typeface="Calibri"/>
              </a:rPr>
              <a:t>expected </a:t>
            </a:r>
            <a:r>
              <a:rPr sz="2400" dirty="0">
                <a:latin typeface="Calibri"/>
                <a:cs typeface="Calibri"/>
              </a:rPr>
              <a:t>total </a:t>
            </a:r>
            <a:r>
              <a:rPr sz="2400" spc="-5" dirty="0">
                <a:latin typeface="Calibri"/>
                <a:cs typeface="Calibri"/>
              </a:rPr>
              <a:t>discounted rewards </a:t>
            </a:r>
            <a:r>
              <a:rPr sz="2400" dirty="0">
                <a:latin typeface="Calibri"/>
                <a:cs typeface="Calibri"/>
              </a:rPr>
              <a:t>starting in s </a:t>
            </a:r>
            <a:r>
              <a:rPr sz="2400" spc="-5" dirty="0">
                <a:latin typeface="Calibri"/>
                <a:cs typeface="Calibri"/>
              </a:rPr>
              <a:t>and following</a:t>
            </a:r>
            <a:r>
              <a:rPr sz="2400" spc="25" dirty="0">
                <a:latin typeface="Calibri"/>
                <a:cs typeface="Calibri"/>
              </a:rPr>
              <a:t> </a:t>
            </a:r>
            <a:r>
              <a:rPr sz="2400" dirty="0">
                <a:latin typeface="Symbol"/>
                <a:cs typeface="Symbol"/>
              </a:rPr>
              <a:t></a:t>
            </a:r>
            <a:endParaRPr sz="2000" dirty="0">
              <a:latin typeface="Symbol"/>
              <a:cs typeface="Symbo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5935" y="3154802"/>
            <a:ext cx="8001634" cy="11385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marR="5080" indent="-342900">
              <a:lnSpc>
                <a:spcPct val="100800"/>
              </a:lnSpc>
              <a:buFont typeface="Malgun Gothic"/>
              <a:buChar char="▪"/>
              <a:tabLst>
                <a:tab pos="354965" algn="l"/>
                <a:tab pos="355600" algn="l"/>
              </a:tabLst>
            </a:pP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What </a:t>
            </a:r>
            <a:r>
              <a:rPr sz="2400" spc="-5" dirty="0">
                <a:solidFill>
                  <a:srgbClr val="333399"/>
                </a:solidFill>
                <a:latin typeface="Calibri"/>
                <a:cs typeface="Calibri"/>
              </a:rPr>
              <a:t>is the recursive relation (one-step look-ahead </a:t>
            </a: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/ </a:t>
            </a:r>
            <a:r>
              <a:rPr sz="2400" spc="-5" dirty="0">
                <a:solidFill>
                  <a:srgbClr val="333399"/>
                </a:solidFill>
                <a:latin typeface="Calibri"/>
                <a:cs typeface="Calibri"/>
              </a:rPr>
              <a:t>Bellman  equation)?</a:t>
            </a:r>
            <a:endParaRPr sz="2400">
              <a:latin typeface="Calibri"/>
              <a:cs typeface="Calibri"/>
            </a:endParaRPr>
          </a:p>
          <a:p>
            <a:pPr marL="755650" lvl="1" indent="-285750">
              <a:lnSpc>
                <a:spcPct val="100000"/>
              </a:lnSpc>
              <a:spcBef>
                <a:spcPts val="520"/>
              </a:spcBef>
              <a:buFont typeface="Malgun Gothic"/>
              <a:buChar char="▪"/>
              <a:tabLst>
                <a:tab pos="755015" algn="l"/>
                <a:tab pos="755650" algn="l"/>
              </a:tabLst>
            </a:pPr>
            <a:r>
              <a:rPr sz="2000" dirty="0">
                <a:latin typeface="Calibri"/>
                <a:cs typeface="Calibri"/>
              </a:rPr>
              <a:t>Hint: recall </a:t>
            </a:r>
            <a:r>
              <a:rPr sz="2000" spc="-5" dirty="0">
                <a:latin typeface="Calibri"/>
                <a:cs typeface="Calibri"/>
              </a:rPr>
              <a:t>Bellman equation for optimal</a:t>
            </a:r>
            <a:r>
              <a:rPr sz="2000" spc="2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policy: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0535306" y="1790700"/>
            <a:ext cx="339725" cy="271780"/>
          </a:xfrm>
          <a:custGeom>
            <a:avLst/>
            <a:gdLst/>
            <a:ahLst/>
            <a:cxnLst/>
            <a:rect l="l" t="t" r="r" b="b"/>
            <a:pathLst>
              <a:path w="339725" h="271780">
                <a:moveTo>
                  <a:pt x="169698" y="0"/>
                </a:moveTo>
                <a:lnTo>
                  <a:pt x="0" y="271517"/>
                </a:lnTo>
                <a:lnTo>
                  <a:pt x="339397" y="271517"/>
                </a:lnTo>
                <a:lnTo>
                  <a:pt x="169698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535306" y="1790700"/>
            <a:ext cx="339725" cy="271780"/>
          </a:xfrm>
          <a:custGeom>
            <a:avLst/>
            <a:gdLst/>
            <a:ahLst/>
            <a:cxnLst/>
            <a:rect l="l" t="t" r="r" b="b"/>
            <a:pathLst>
              <a:path w="339725" h="271780">
                <a:moveTo>
                  <a:pt x="0" y="271517"/>
                </a:moveTo>
                <a:lnTo>
                  <a:pt x="169698" y="0"/>
                </a:lnTo>
                <a:lnTo>
                  <a:pt x="339397" y="271517"/>
                </a:lnTo>
                <a:lnTo>
                  <a:pt x="0" y="271517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198100" y="2065440"/>
            <a:ext cx="520065" cy="798195"/>
          </a:xfrm>
          <a:custGeom>
            <a:avLst/>
            <a:gdLst/>
            <a:ahLst/>
            <a:cxnLst/>
            <a:rect l="l" t="t" r="r" b="b"/>
            <a:pathLst>
              <a:path w="520065" h="798194">
                <a:moveTo>
                  <a:pt x="10288" y="702899"/>
                </a:moveTo>
                <a:lnTo>
                  <a:pt x="0" y="798189"/>
                </a:lnTo>
                <a:lnTo>
                  <a:pt x="82403" y="749246"/>
                </a:lnTo>
                <a:lnTo>
                  <a:pt x="77066" y="745816"/>
                </a:lnTo>
                <a:lnTo>
                  <a:pt x="50641" y="745816"/>
                </a:lnTo>
                <a:lnTo>
                  <a:pt x="26602" y="730368"/>
                </a:lnTo>
                <a:lnTo>
                  <a:pt x="34327" y="718348"/>
                </a:lnTo>
                <a:lnTo>
                  <a:pt x="10288" y="702899"/>
                </a:lnTo>
                <a:close/>
              </a:path>
              <a:path w="520065" h="798194">
                <a:moveTo>
                  <a:pt x="34327" y="718348"/>
                </a:moveTo>
                <a:lnTo>
                  <a:pt x="26602" y="730368"/>
                </a:lnTo>
                <a:lnTo>
                  <a:pt x="50641" y="745816"/>
                </a:lnTo>
                <a:lnTo>
                  <a:pt x="58365" y="733797"/>
                </a:lnTo>
                <a:lnTo>
                  <a:pt x="34327" y="718348"/>
                </a:lnTo>
                <a:close/>
              </a:path>
              <a:path w="520065" h="798194">
                <a:moveTo>
                  <a:pt x="58365" y="733797"/>
                </a:moveTo>
                <a:lnTo>
                  <a:pt x="50641" y="745816"/>
                </a:lnTo>
                <a:lnTo>
                  <a:pt x="77066" y="745816"/>
                </a:lnTo>
                <a:lnTo>
                  <a:pt x="58365" y="733797"/>
                </a:lnTo>
                <a:close/>
              </a:path>
              <a:path w="520065" h="798194">
                <a:moveTo>
                  <a:pt x="495980" y="0"/>
                </a:moveTo>
                <a:lnTo>
                  <a:pt x="34327" y="718348"/>
                </a:lnTo>
                <a:lnTo>
                  <a:pt x="58365" y="733797"/>
                </a:lnTo>
                <a:lnTo>
                  <a:pt x="520019" y="15449"/>
                </a:lnTo>
                <a:lnTo>
                  <a:pt x="495980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084237" y="2863630"/>
            <a:ext cx="282575" cy="282575"/>
          </a:xfrm>
          <a:custGeom>
            <a:avLst/>
            <a:gdLst/>
            <a:ahLst/>
            <a:cxnLst/>
            <a:rect l="l" t="t" r="r" b="b"/>
            <a:pathLst>
              <a:path w="282575" h="282575">
                <a:moveTo>
                  <a:pt x="141232" y="0"/>
                </a:moveTo>
                <a:lnTo>
                  <a:pt x="96592" y="7200"/>
                </a:lnTo>
                <a:lnTo>
                  <a:pt x="57822" y="27249"/>
                </a:lnTo>
                <a:lnTo>
                  <a:pt x="27249" y="57822"/>
                </a:lnTo>
                <a:lnTo>
                  <a:pt x="7200" y="96592"/>
                </a:lnTo>
                <a:lnTo>
                  <a:pt x="0" y="141232"/>
                </a:lnTo>
                <a:lnTo>
                  <a:pt x="7200" y="185873"/>
                </a:lnTo>
                <a:lnTo>
                  <a:pt x="27249" y="224643"/>
                </a:lnTo>
                <a:lnTo>
                  <a:pt x="57822" y="255216"/>
                </a:lnTo>
                <a:lnTo>
                  <a:pt x="96592" y="275265"/>
                </a:lnTo>
                <a:lnTo>
                  <a:pt x="141232" y="282465"/>
                </a:lnTo>
                <a:lnTo>
                  <a:pt x="185873" y="275265"/>
                </a:lnTo>
                <a:lnTo>
                  <a:pt x="224643" y="255216"/>
                </a:lnTo>
                <a:lnTo>
                  <a:pt x="255216" y="224643"/>
                </a:lnTo>
                <a:lnTo>
                  <a:pt x="275265" y="185873"/>
                </a:lnTo>
                <a:lnTo>
                  <a:pt x="282465" y="141232"/>
                </a:lnTo>
                <a:lnTo>
                  <a:pt x="275265" y="96592"/>
                </a:lnTo>
                <a:lnTo>
                  <a:pt x="255216" y="57822"/>
                </a:lnTo>
                <a:lnTo>
                  <a:pt x="224643" y="27249"/>
                </a:lnTo>
                <a:lnTo>
                  <a:pt x="185873" y="7200"/>
                </a:lnTo>
                <a:lnTo>
                  <a:pt x="141232" y="0"/>
                </a:lnTo>
                <a:close/>
              </a:path>
            </a:pathLst>
          </a:custGeom>
          <a:solidFill>
            <a:srgbClr val="008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0084237" y="2863630"/>
            <a:ext cx="282575" cy="282575"/>
          </a:xfrm>
          <a:custGeom>
            <a:avLst/>
            <a:gdLst/>
            <a:ahLst/>
            <a:cxnLst/>
            <a:rect l="l" t="t" r="r" b="b"/>
            <a:pathLst>
              <a:path w="282575" h="282575">
                <a:moveTo>
                  <a:pt x="0" y="141232"/>
                </a:moveTo>
                <a:lnTo>
                  <a:pt x="7200" y="96592"/>
                </a:lnTo>
                <a:lnTo>
                  <a:pt x="27249" y="57822"/>
                </a:lnTo>
                <a:lnTo>
                  <a:pt x="57822" y="27249"/>
                </a:lnTo>
                <a:lnTo>
                  <a:pt x="96592" y="7200"/>
                </a:lnTo>
                <a:lnTo>
                  <a:pt x="141233" y="0"/>
                </a:lnTo>
                <a:lnTo>
                  <a:pt x="185873" y="7200"/>
                </a:lnTo>
                <a:lnTo>
                  <a:pt x="224643" y="27249"/>
                </a:lnTo>
                <a:lnTo>
                  <a:pt x="255216" y="57822"/>
                </a:lnTo>
                <a:lnTo>
                  <a:pt x="275265" y="96592"/>
                </a:lnTo>
                <a:lnTo>
                  <a:pt x="282466" y="141232"/>
                </a:lnTo>
                <a:lnTo>
                  <a:pt x="275265" y="185872"/>
                </a:lnTo>
                <a:lnTo>
                  <a:pt x="255216" y="224642"/>
                </a:lnTo>
                <a:lnTo>
                  <a:pt x="224643" y="255215"/>
                </a:lnTo>
                <a:lnTo>
                  <a:pt x="185873" y="275264"/>
                </a:lnTo>
                <a:lnTo>
                  <a:pt x="141233" y="282465"/>
                </a:lnTo>
                <a:lnTo>
                  <a:pt x="96592" y="275264"/>
                </a:lnTo>
                <a:lnTo>
                  <a:pt x="57822" y="255215"/>
                </a:lnTo>
                <a:lnTo>
                  <a:pt x="27249" y="224642"/>
                </a:lnTo>
                <a:lnTo>
                  <a:pt x="7200" y="185872"/>
                </a:lnTo>
                <a:lnTo>
                  <a:pt x="0" y="141232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068237" y="3142277"/>
            <a:ext cx="1137285" cy="849630"/>
          </a:xfrm>
          <a:custGeom>
            <a:avLst/>
            <a:gdLst/>
            <a:ahLst/>
            <a:cxnLst/>
            <a:rect l="l" t="t" r="r" b="b"/>
            <a:pathLst>
              <a:path w="1137284" h="849629">
                <a:moveTo>
                  <a:pt x="1131007" y="0"/>
                </a:moveTo>
                <a:lnTo>
                  <a:pt x="1100460" y="22771"/>
                </a:lnTo>
                <a:lnTo>
                  <a:pt x="1106153" y="30407"/>
                </a:lnTo>
                <a:lnTo>
                  <a:pt x="1136699" y="7636"/>
                </a:lnTo>
                <a:lnTo>
                  <a:pt x="1131007" y="0"/>
                </a:lnTo>
                <a:close/>
              </a:path>
              <a:path w="1137284" h="849629">
                <a:moveTo>
                  <a:pt x="1077550" y="39848"/>
                </a:moveTo>
                <a:lnTo>
                  <a:pt x="1047003" y="62619"/>
                </a:lnTo>
                <a:lnTo>
                  <a:pt x="1052696" y="70256"/>
                </a:lnTo>
                <a:lnTo>
                  <a:pt x="1083242" y="47485"/>
                </a:lnTo>
                <a:lnTo>
                  <a:pt x="1077550" y="39848"/>
                </a:lnTo>
                <a:close/>
              </a:path>
              <a:path w="1137284" h="849629">
                <a:moveTo>
                  <a:pt x="1024093" y="79697"/>
                </a:moveTo>
                <a:lnTo>
                  <a:pt x="993546" y="102467"/>
                </a:lnTo>
                <a:lnTo>
                  <a:pt x="999238" y="110103"/>
                </a:lnTo>
                <a:lnTo>
                  <a:pt x="1029785" y="87334"/>
                </a:lnTo>
                <a:lnTo>
                  <a:pt x="1024093" y="79697"/>
                </a:lnTo>
                <a:close/>
              </a:path>
              <a:path w="1137284" h="849629">
                <a:moveTo>
                  <a:pt x="970635" y="119545"/>
                </a:moveTo>
                <a:lnTo>
                  <a:pt x="940089" y="142316"/>
                </a:lnTo>
                <a:lnTo>
                  <a:pt x="945781" y="149952"/>
                </a:lnTo>
                <a:lnTo>
                  <a:pt x="976329" y="127182"/>
                </a:lnTo>
                <a:lnTo>
                  <a:pt x="970635" y="119545"/>
                </a:lnTo>
                <a:close/>
              </a:path>
              <a:path w="1137284" h="849629">
                <a:moveTo>
                  <a:pt x="917178" y="159393"/>
                </a:moveTo>
                <a:lnTo>
                  <a:pt x="886632" y="182164"/>
                </a:lnTo>
                <a:lnTo>
                  <a:pt x="892324" y="189801"/>
                </a:lnTo>
                <a:lnTo>
                  <a:pt x="922872" y="167030"/>
                </a:lnTo>
                <a:lnTo>
                  <a:pt x="917178" y="159393"/>
                </a:lnTo>
                <a:close/>
              </a:path>
              <a:path w="1137284" h="849629">
                <a:moveTo>
                  <a:pt x="863721" y="199242"/>
                </a:moveTo>
                <a:lnTo>
                  <a:pt x="833174" y="222012"/>
                </a:lnTo>
                <a:lnTo>
                  <a:pt x="838868" y="229650"/>
                </a:lnTo>
                <a:lnTo>
                  <a:pt x="869414" y="206879"/>
                </a:lnTo>
                <a:lnTo>
                  <a:pt x="863721" y="199242"/>
                </a:lnTo>
                <a:close/>
              </a:path>
              <a:path w="1137284" h="849629">
                <a:moveTo>
                  <a:pt x="810265" y="239091"/>
                </a:moveTo>
                <a:lnTo>
                  <a:pt x="779717" y="261861"/>
                </a:lnTo>
                <a:lnTo>
                  <a:pt x="785411" y="269497"/>
                </a:lnTo>
                <a:lnTo>
                  <a:pt x="815957" y="246727"/>
                </a:lnTo>
                <a:lnTo>
                  <a:pt x="810265" y="239091"/>
                </a:lnTo>
                <a:close/>
              </a:path>
              <a:path w="1137284" h="849629">
                <a:moveTo>
                  <a:pt x="756808" y="278938"/>
                </a:moveTo>
                <a:lnTo>
                  <a:pt x="726260" y="301710"/>
                </a:lnTo>
                <a:lnTo>
                  <a:pt x="731953" y="309346"/>
                </a:lnTo>
                <a:lnTo>
                  <a:pt x="762500" y="286575"/>
                </a:lnTo>
                <a:lnTo>
                  <a:pt x="756808" y="278938"/>
                </a:lnTo>
                <a:close/>
              </a:path>
              <a:path w="1137284" h="849629">
                <a:moveTo>
                  <a:pt x="703350" y="318787"/>
                </a:moveTo>
                <a:lnTo>
                  <a:pt x="672804" y="341558"/>
                </a:lnTo>
                <a:lnTo>
                  <a:pt x="678496" y="349195"/>
                </a:lnTo>
                <a:lnTo>
                  <a:pt x="709043" y="326424"/>
                </a:lnTo>
                <a:lnTo>
                  <a:pt x="703350" y="318787"/>
                </a:lnTo>
                <a:close/>
              </a:path>
              <a:path w="1137284" h="849629">
                <a:moveTo>
                  <a:pt x="649893" y="358636"/>
                </a:moveTo>
                <a:lnTo>
                  <a:pt x="619347" y="381406"/>
                </a:lnTo>
                <a:lnTo>
                  <a:pt x="625039" y="389042"/>
                </a:lnTo>
                <a:lnTo>
                  <a:pt x="655586" y="366273"/>
                </a:lnTo>
                <a:lnTo>
                  <a:pt x="649893" y="358636"/>
                </a:lnTo>
                <a:close/>
              </a:path>
              <a:path w="1137284" h="849629">
                <a:moveTo>
                  <a:pt x="596436" y="398484"/>
                </a:moveTo>
                <a:lnTo>
                  <a:pt x="565889" y="421255"/>
                </a:lnTo>
                <a:lnTo>
                  <a:pt x="571582" y="428891"/>
                </a:lnTo>
                <a:lnTo>
                  <a:pt x="602128" y="406121"/>
                </a:lnTo>
                <a:lnTo>
                  <a:pt x="596436" y="398484"/>
                </a:lnTo>
                <a:close/>
              </a:path>
              <a:path w="1137284" h="849629">
                <a:moveTo>
                  <a:pt x="542979" y="438332"/>
                </a:moveTo>
                <a:lnTo>
                  <a:pt x="512432" y="461103"/>
                </a:lnTo>
                <a:lnTo>
                  <a:pt x="518125" y="468740"/>
                </a:lnTo>
                <a:lnTo>
                  <a:pt x="548671" y="445969"/>
                </a:lnTo>
                <a:lnTo>
                  <a:pt x="542979" y="438332"/>
                </a:lnTo>
                <a:close/>
              </a:path>
              <a:path w="1137284" h="849629">
                <a:moveTo>
                  <a:pt x="489522" y="478181"/>
                </a:moveTo>
                <a:lnTo>
                  <a:pt x="458975" y="500951"/>
                </a:lnTo>
                <a:lnTo>
                  <a:pt x="464667" y="508589"/>
                </a:lnTo>
                <a:lnTo>
                  <a:pt x="495214" y="485818"/>
                </a:lnTo>
                <a:lnTo>
                  <a:pt x="489522" y="478181"/>
                </a:lnTo>
                <a:close/>
              </a:path>
              <a:path w="1137284" h="849629">
                <a:moveTo>
                  <a:pt x="436065" y="518030"/>
                </a:moveTo>
                <a:lnTo>
                  <a:pt x="405518" y="540800"/>
                </a:lnTo>
                <a:lnTo>
                  <a:pt x="411210" y="548436"/>
                </a:lnTo>
                <a:lnTo>
                  <a:pt x="441758" y="525666"/>
                </a:lnTo>
                <a:lnTo>
                  <a:pt x="436065" y="518030"/>
                </a:lnTo>
                <a:close/>
              </a:path>
              <a:path w="1137284" h="849629">
                <a:moveTo>
                  <a:pt x="382607" y="557877"/>
                </a:moveTo>
                <a:lnTo>
                  <a:pt x="352061" y="580649"/>
                </a:lnTo>
                <a:lnTo>
                  <a:pt x="357753" y="588285"/>
                </a:lnTo>
                <a:lnTo>
                  <a:pt x="388301" y="565514"/>
                </a:lnTo>
                <a:lnTo>
                  <a:pt x="382607" y="557877"/>
                </a:lnTo>
                <a:close/>
              </a:path>
              <a:path w="1137284" h="849629">
                <a:moveTo>
                  <a:pt x="329150" y="597726"/>
                </a:moveTo>
                <a:lnTo>
                  <a:pt x="298604" y="620496"/>
                </a:lnTo>
                <a:lnTo>
                  <a:pt x="304297" y="628134"/>
                </a:lnTo>
                <a:lnTo>
                  <a:pt x="334844" y="605363"/>
                </a:lnTo>
                <a:lnTo>
                  <a:pt x="329150" y="597726"/>
                </a:lnTo>
                <a:close/>
              </a:path>
              <a:path w="1137284" h="849629">
                <a:moveTo>
                  <a:pt x="275694" y="637575"/>
                </a:moveTo>
                <a:lnTo>
                  <a:pt x="245146" y="660345"/>
                </a:lnTo>
                <a:lnTo>
                  <a:pt x="250840" y="667981"/>
                </a:lnTo>
                <a:lnTo>
                  <a:pt x="281386" y="645212"/>
                </a:lnTo>
                <a:lnTo>
                  <a:pt x="275694" y="637575"/>
                </a:lnTo>
                <a:close/>
              </a:path>
              <a:path w="1137284" h="849629">
                <a:moveTo>
                  <a:pt x="222237" y="677423"/>
                </a:moveTo>
                <a:lnTo>
                  <a:pt x="191689" y="700194"/>
                </a:lnTo>
                <a:lnTo>
                  <a:pt x="197383" y="707830"/>
                </a:lnTo>
                <a:lnTo>
                  <a:pt x="227929" y="685060"/>
                </a:lnTo>
                <a:lnTo>
                  <a:pt x="222237" y="677423"/>
                </a:lnTo>
                <a:close/>
              </a:path>
              <a:path w="1137284" h="849629">
                <a:moveTo>
                  <a:pt x="168780" y="717271"/>
                </a:moveTo>
                <a:lnTo>
                  <a:pt x="138233" y="740042"/>
                </a:lnTo>
                <a:lnTo>
                  <a:pt x="143925" y="747679"/>
                </a:lnTo>
                <a:lnTo>
                  <a:pt x="174472" y="724908"/>
                </a:lnTo>
                <a:lnTo>
                  <a:pt x="168780" y="717271"/>
                </a:lnTo>
                <a:close/>
              </a:path>
              <a:path w="1137284" h="849629">
                <a:moveTo>
                  <a:pt x="115322" y="757120"/>
                </a:moveTo>
                <a:lnTo>
                  <a:pt x="84776" y="779890"/>
                </a:lnTo>
                <a:lnTo>
                  <a:pt x="90468" y="787526"/>
                </a:lnTo>
                <a:lnTo>
                  <a:pt x="121015" y="764757"/>
                </a:lnTo>
                <a:lnTo>
                  <a:pt x="115322" y="757120"/>
                </a:lnTo>
                <a:close/>
              </a:path>
              <a:path w="1137284" h="849629">
                <a:moveTo>
                  <a:pt x="38323" y="772937"/>
                </a:moveTo>
                <a:lnTo>
                  <a:pt x="0" y="849025"/>
                </a:lnTo>
                <a:lnTo>
                  <a:pt x="83864" y="834031"/>
                </a:lnTo>
                <a:lnTo>
                  <a:pt x="69598" y="814892"/>
                </a:lnTo>
                <a:lnTo>
                  <a:pt x="53757" y="814892"/>
                </a:lnTo>
                <a:lnTo>
                  <a:pt x="48065" y="807256"/>
                </a:lnTo>
                <a:lnTo>
                  <a:pt x="58247" y="799666"/>
                </a:lnTo>
                <a:lnTo>
                  <a:pt x="38323" y="772937"/>
                </a:lnTo>
                <a:close/>
              </a:path>
              <a:path w="1137284" h="849629">
                <a:moveTo>
                  <a:pt x="58247" y="799666"/>
                </a:moveTo>
                <a:lnTo>
                  <a:pt x="48065" y="807256"/>
                </a:lnTo>
                <a:lnTo>
                  <a:pt x="53757" y="814892"/>
                </a:lnTo>
                <a:lnTo>
                  <a:pt x="63940" y="807303"/>
                </a:lnTo>
                <a:lnTo>
                  <a:pt x="58247" y="799666"/>
                </a:lnTo>
                <a:close/>
              </a:path>
              <a:path w="1137284" h="849629">
                <a:moveTo>
                  <a:pt x="63940" y="807303"/>
                </a:moveTo>
                <a:lnTo>
                  <a:pt x="53757" y="814892"/>
                </a:lnTo>
                <a:lnTo>
                  <a:pt x="69598" y="814892"/>
                </a:lnTo>
                <a:lnTo>
                  <a:pt x="63940" y="807303"/>
                </a:lnTo>
                <a:close/>
              </a:path>
              <a:path w="1137284" h="849629">
                <a:moveTo>
                  <a:pt x="61865" y="796969"/>
                </a:moveTo>
                <a:lnTo>
                  <a:pt x="58247" y="799666"/>
                </a:lnTo>
                <a:lnTo>
                  <a:pt x="63940" y="807303"/>
                </a:lnTo>
                <a:lnTo>
                  <a:pt x="67558" y="804605"/>
                </a:lnTo>
                <a:lnTo>
                  <a:pt x="61865" y="7969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0199319" y="3142223"/>
            <a:ext cx="1183640" cy="849630"/>
          </a:xfrm>
          <a:custGeom>
            <a:avLst/>
            <a:gdLst/>
            <a:ahLst/>
            <a:cxnLst/>
            <a:rect l="l" t="t" r="r" b="b"/>
            <a:pathLst>
              <a:path w="1183640" h="849629">
                <a:moveTo>
                  <a:pt x="5544" y="0"/>
                </a:moveTo>
                <a:lnTo>
                  <a:pt x="0" y="7744"/>
                </a:lnTo>
                <a:lnTo>
                  <a:pt x="30980" y="29922"/>
                </a:lnTo>
                <a:lnTo>
                  <a:pt x="36523" y="22178"/>
                </a:lnTo>
                <a:lnTo>
                  <a:pt x="5544" y="0"/>
                </a:lnTo>
                <a:close/>
              </a:path>
              <a:path w="1183640" h="849629">
                <a:moveTo>
                  <a:pt x="59758" y="38812"/>
                </a:moveTo>
                <a:lnTo>
                  <a:pt x="54215" y="46556"/>
                </a:lnTo>
                <a:lnTo>
                  <a:pt x="85194" y="68734"/>
                </a:lnTo>
                <a:lnTo>
                  <a:pt x="90738" y="60990"/>
                </a:lnTo>
                <a:lnTo>
                  <a:pt x="59758" y="38812"/>
                </a:lnTo>
                <a:close/>
              </a:path>
              <a:path w="1183640" h="849629">
                <a:moveTo>
                  <a:pt x="113973" y="77623"/>
                </a:moveTo>
                <a:lnTo>
                  <a:pt x="108428" y="85369"/>
                </a:lnTo>
                <a:lnTo>
                  <a:pt x="139407" y="107547"/>
                </a:lnTo>
                <a:lnTo>
                  <a:pt x="144952" y="99802"/>
                </a:lnTo>
                <a:lnTo>
                  <a:pt x="113973" y="77623"/>
                </a:lnTo>
                <a:close/>
              </a:path>
              <a:path w="1183640" h="849629">
                <a:moveTo>
                  <a:pt x="168187" y="116436"/>
                </a:moveTo>
                <a:lnTo>
                  <a:pt x="162642" y="124180"/>
                </a:lnTo>
                <a:lnTo>
                  <a:pt x="193621" y="146359"/>
                </a:lnTo>
                <a:lnTo>
                  <a:pt x="199166" y="138614"/>
                </a:lnTo>
                <a:lnTo>
                  <a:pt x="168187" y="116436"/>
                </a:lnTo>
                <a:close/>
              </a:path>
              <a:path w="1183640" h="849629">
                <a:moveTo>
                  <a:pt x="222401" y="155248"/>
                </a:moveTo>
                <a:lnTo>
                  <a:pt x="216856" y="162993"/>
                </a:lnTo>
                <a:lnTo>
                  <a:pt x="247836" y="185172"/>
                </a:lnTo>
                <a:lnTo>
                  <a:pt x="253380" y="177426"/>
                </a:lnTo>
                <a:lnTo>
                  <a:pt x="222401" y="155248"/>
                </a:lnTo>
                <a:close/>
              </a:path>
              <a:path w="1183640" h="849629">
                <a:moveTo>
                  <a:pt x="276614" y="194061"/>
                </a:moveTo>
                <a:lnTo>
                  <a:pt x="271071" y="201805"/>
                </a:lnTo>
                <a:lnTo>
                  <a:pt x="302050" y="223983"/>
                </a:lnTo>
                <a:lnTo>
                  <a:pt x="307595" y="216239"/>
                </a:lnTo>
                <a:lnTo>
                  <a:pt x="276614" y="194061"/>
                </a:lnTo>
                <a:close/>
              </a:path>
              <a:path w="1183640" h="849629">
                <a:moveTo>
                  <a:pt x="330829" y="232873"/>
                </a:moveTo>
                <a:lnTo>
                  <a:pt x="325285" y="240618"/>
                </a:lnTo>
                <a:lnTo>
                  <a:pt x="356264" y="262796"/>
                </a:lnTo>
                <a:lnTo>
                  <a:pt x="361809" y="255051"/>
                </a:lnTo>
                <a:lnTo>
                  <a:pt x="330829" y="232873"/>
                </a:lnTo>
                <a:close/>
              </a:path>
              <a:path w="1183640" h="849629">
                <a:moveTo>
                  <a:pt x="385043" y="271684"/>
                </a:moveTo>
                <a:lnTo>
                  <a:pt x="379498" y="279430"/>
                </a:lnTo>
                <a:lnTo>
                  <a:pt x="410477" y="301608"/>
                </a:lnTo>
                <a:lnTo>
                  <a:pt x="416022" y="293864"/>
                </a:lnTo>
                <a:lnTo>
                  <a:pt x="385043" y="271684"/>
                </a:lnTo>
                <a:close/>
              </a:path>
              <a:path w="1183640" h="849629">
                <a:moveTo>
                  <a:pt x="439257" y="310497"/>
                </a:moveTo>
                <a:lnTo>
                  <a:pt x="433712" y="318241"/>
                </a:lnTo>
                <a:lnTo>
                  <a:pt x="464693" y="340420"/>
                </a:lnTo>
                <a:lnTo>
                  <a:pt x="470236" y="332675"/>
                </a:lnTo>
                <a:lnTo>
                  <a:pt x="439257" y="310497"/>
                </a:lnTo>
                <a:close/>
              </a:path>
              <a:path w="1183640" h="849629">
                <a:moveTo>
                  <a:pt x="493471" y="349309"/>
                </a:moveTo>
                <a:lnTo>
                  <a:pt x="487927" y="357054"/>
                </a:lnTo>
                <a:lnTo>
                  <a:pt x="518906" y="379233"/>
                </a:lnTo>
                <a:lnTo>
                  <a:pt x="524451" y="371487"/>
                </a:lnTo>
                <a:lnTo>
                  <a:pt x="493471" y="349309"/>
                </a:lnTo>
                <a:close/>
              </a:path>
              <a:path w="1183640" h="849629">
                <a:moveTo>
                  <a:pt x="547686" y="388122"/>
                </a:moveTo>
                <a:lnTo>
                  <a:pt x="542141" y="395866"/>
                </a:lnTo>
                <a:lnTo>
                  <a:pt x="573120" y="418044"/>
                </a:lnTo>
                <a:lnTo>
                  <a:pt x="578665" y="410300"/>
                </a:lnTo>
                <a:lnTo>
                  <a:pt x="547686" y="388122"/>
                </a:lnTo>
                <a:close/>
              </a:path>
              <a:path w="1183640" h="849629">
                <a:moveTo>
                  <a:pt x="601899" y="426934"/>
                </a:moveTo>
                <a:lnTo>
                  <a:pt x="596355" y="434679"/>
                </a:lnTo>
                <a:lnTo>
                  <a:pt x="627334" y="456857"/>
                </a:lnTo>
                <a:lnTo>
                  <a:pt x="632879" y="449112"/>
                </a:lnTo>
                <a:lnTo>
                  <a:pt x="601899" y="426934"/>
                </a:lnTo>
                <a:close/>
              </a:path>
              <a:path w="1183640" h="849629">
                <a:moveTo>
                  <a:pt x="656113" y="465745"/>
                </a:moveTo>
                <a:lnTo>
                  <a:pt x="650568" y="473491"/>
                </a:lnTo>
                <a:lnTo>
                  <a:pt x="681549" y="495669"/>
                </a:lnTo>
                <a:lnTo>
                  <a:pt x="687094" y="487925"/>
                </a:lnTo>
                <a:lnTo>
                  <a:pt x="656113" y="465745"/>
                </a:lnTo>
                <a:close/>
              </a:path>
              <a:path w="1183640" h="849629">
                <a:moveTo>
                  <a:pt x="710328" y="504558"/>
                </a:moveTo>
                <a:lnTo>
                  <a:pt x="704783" y="512302"/>
                </a:lnTo>
                <a:lnTo>
                  <a:pt x="735763" y="534482"/>
                </a:lnTo>
                <a:lnTo>
                  <a:pt x="741307" y="526736"/>
                </a:lnTo>
                <a:lnTo>
                  <a:pt x="710328" y="504558"/>
                </a:lnTo>
                <a:close/>
              </a:path>
              <a:path w="1183640" h="849629">
                <a:moveTo>
                  <a:pt x="764542" y="543370"/>
                </a:moveTo>
                <a:lnTo>
                  <a:pt x="758997" y="551115"/>
                </a:lnTo>
                <a:lnTo>
                  <a:pt x="789976" y="573294"/>
                </a:lnTo>
                <a:lnTo>
                  <a:pt x="795521" y="565548"/>
                </a:lnTo>
                <a:lnTo>
                  <a:pt x="764542" y="543370"/>
                </a:lnTo>
                <a:close/>
              </a:path>
              <a:path w="1183640" h="849629">
                <a:moveTo>
                  <a:pt x="818756" y="582183"/>
                </a:moveTo>
                <a:lnTo>
                  <a:pt x="813211" y="589927"/>
                </a:lnTo>
                <a:lnTo>
                  <a:pt x="844191" y="612105"/>
                </a:lnTo>
                <a:lnTo>
                  <a:pt x="849735" y="604361"/>
                </a:lnTo>
                <a:lnTo>
                  <a:pt x="818756" y="582183"/>
                </a:lnTo>
                <a:close/>
              </a:path>
              <a:path w="1183640" h="849629">
                <a:moveTo>
                  <a:pt x="872970" y="620995"/>
                </a:moveTo>
                <a:lnTo>
                  <a:pt x="867425" y="628740"/>
                </a:lnTo>
                <a:lnTo>
                  <a:pt x="898405" y="650918"/>
                </a:lnTo>
                <a:lnTo>
                  <a:pt x="903950" y="643173"/>
                </a:lnTo>
                <a:lnTo>
                  <a:pt x="872970" y="620995"/>
                </a:lnTo>
                <a:close/>
              </a:path>
              <a:path w="1183640" h="849629">
                <a:moveTo>
                  <a:pt x="927185" y="659806"/>
                </a:moveTo>
                <a:lnTo>
                  <a:pt x="921640" y="667552"/>
                </a:lnTo>
                <a:lnTo>
                  <a:pt x="952619" y="689730"/>
                </a:lnTo>
                <a:lnTo>
                  <a:pt x="958164" y="681986"/>
                </a:lnTo>
                <a:lnTo>
                  <a:pt x="927185" y="659806"/>
                </a:lnTo>
                <a:close/>
              </a:path>
              <a:path w="1183640" h="849629">
                <a:moveTo>
                  <a:pt x="981398" y="698619"/>
                </a:moveTo>
                <a:lnTo>
                  <a:pt x="975854" y="706363"/>
                </a:lnTo>
                <a:lnTo>
                  <a:pt x="1006833" y="728543"/>
                </a:lnTo>
                <a:lnTo>
                  <a:pt x="1012377" y="720797"/>
                </a:lnTo>
                <a:lnTo>
                  <a:pt x="981398" y="698619"/>
                </a:lnTo>
                <a:close/>
              </a:path>
              <a:path w="1183640" h="849629">
                <a:moveTo>
                  <a:pt x="1035612" y="737431"/>
                </a:moveTo>
                <a:lnTo>
                  <a:pt x="1030067" y="745176"/>
                </a:lnTo>
                <a:lnTo>
                  <a:pt x="1061048" y="767355"/>
                </a:lnTo>
                <a:lnTo>
                  <a:pt x="1066591" y="759609"/>
                </a:lnTo>
                <a:lnTo>
                  <a:pt x="1035612" y="737431"/>
                </a:lnTo>
                <a:close/>
              </a:path>
              <a:path w="1183640" h="849629">
                <a:moveTo>
                  <a:pt x="1143603" y="773742"/>
                </a:moveTo>
                <a:lnTo>
                  <a:pt x="1099245" y="835701"/>
                </a:lnTo>
                <a:lnTo>
                  <a:pt x="1183383" y="849078"/>
                </a:lnTo>
                <a:lnTo>
                  <a:pt x="1143603" y="773742"/>
                </a:lnTo>
                <a:close/>
              </a:path>
              <a:path w="1183640" h="849629">
                <a:moveTo>
                  <a:pt x="1089826" y="776244"/>
                </a:moveTo>
                <a:lnTo>
                  <a:pt x="1084282" y="783988"/>
                </a:lnTo>
                <a:lnTo>
                  <a:pt x="1115261" y="806166"/>
                </a:lnTo>
                <a:lnTo>
                  <a:pt x="1120806" y="798422"/>
                </a:lnTo>
                <a:lnTo>
                  <a:pt x="1089826" y="7762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9776897" y="3143956"/>
            <a:ext cx="429895" cy="847725"/>
          </a:xfrm>
          <a:custGeom>
            <a:avLst/>
            <a:gdLst/>
            <a:ahLst/>
            <a:cxnLst/>
            <a:rect l="l" t="t" r="r" b="b"/>
            <a:pathLst>
              <a:path w="429895" h="847725">
                <a:moveTo>
                  <a:pt x="420940" y="0"/>
                </a:moveTo>
                <a:lnTo>
                  <a:pt x="403818" y="34034"/>
                </a:lnTo>
                <a:lnTo>
                  <a:pt x="412327" y="38315"/>
                </a:lnTo>
                <a:lnTo>
                  <a:pt x="429449" y="4279"/>
                </a:lnTo>
                <a:lnTo>
                  <a:pt x="420940" y="0"/>
                </a:lnTo>
                <a:close/>
              </a:path>
              <a:path w="429895" h="847725">
                <a:moveTo>
                  <a:pt x="390977" y="59561"/>
                </a:moveTo>
                <a:lnTo>
                  <a:pt x="373853" y="93597"/>
                </a:lnTo>
                <a:lnTo>
                  <a:pt x="382362" y="97878"/>
                </a:lnTo>
                <a:lnTo>
                  <a:pt x="399484" y="63842"/>
                </a:lnTo>
                <a:lnTo>
                  <a:pt x="390977" y="59561"/>
                </a:lnTo>
                <a:close/>
              </a:path>
              <a:path w="429895" h="847725">
                <a:moveTo>
                  <a:pt x="361012" y="119124"/>
                </a:moveTo>
                <a:lnTo>
                  <a:pt x="343890" y="153160"/>
                </a:lnTo>
                <a:lnTo>
                  <a:pt x="352399" y="157441"/>
                </a:lnTo>
                <a:lnTo>
                  <a:pt x="369521" y="123405"/>
                </a:lnTo>
                <a:lnTo>
                  <a:pt x="361012" y="119124"/>
                </a:lnTo>
                <a:close/>
              </a:path>
              <a:path w="429895" h="847725">
                <a:moveTo>
                  <a:pt x="331048" y="178687"/>
                </a:moveTo>
                <a:lnTo>
                  <a:pt x="313926" y="212723"/>
                </a:lnTo>
                <a:lnTo>
                  <a:pt x="322435" y="217003"/>
                </a:lnTo>
                <a:lnTo>
                  <a:pt x="339557" y="182967"/>
                </a:lnTo>
                <a:lnTo>
                  <a:pt x="331048" y="178687"/>
                </a:lnTo>
                <a:close/>
              </a:path>
              <a:path w="429895" h="847725">
                <a:moveTo>
                  <a:pt x="301083" y="238250"/>
                </a:moveTo>
                <a:lnTo>
                  <a:pt x="283961" y="272286"/>
                </a:lnTo>
                <a:lnTo>
                  <a:pt x="292470" y="276566"/>
                </a:lnTo>
                <a:lnTo>
                  <a:pt x="309592" y="242530"/>
                </a:lnTo>
                <a:lnTo>
                  <a:pt x="301083" y="238250"/>
                </a:lnTo>
                <a:close/>
              </a:path>
              <a:path w="429895" h="847725">
                <a:moveTo>
                  <a:pt x="271120" y="297812"/>
                </a:moveTo>
                <a:lnTo>
                  <a:pt x="253998" y="331848"/>
                </a:lnTo>
                <a:lnTo>
                  <a:pt x="262507" y="336129"/>
                </a:lnTo>
                <a:lnTo>
                  <a:pt x="279629" y="302093"/>
                </a:lnTo>
                <a:lnTo>
                  <a:pt x="271120" y="297812"/>
                </a:lnTo>
                <a:close/>
              </a:path>
              <a:path w="429895" h="847725">
                <a:moveTo>
                  <a:pt x="241156" y="357375"/>
                </a:moveTo>
                <a:lnTo>
                  <a:pt x="224034" y="391411"/>
                </a:lnTo>
                <a:lnTo>
                  <a:pt x="232543" y="395692"/>
                </a:lnTo>
                <a:lnTo>
                  <a:pt x="249665" y="361656"/>
                </a:lnTo>
                <a:lnTo>
                  <a:pt x="241156" y="357375"/>
                </a:lnTo>
                <a:close/>
              </a:path>
              <a:path w="429895" h="847725">
                <a:moveTo>
                  <a:pt x="211192" y="416938"/>
                </a:moveTo>
                <a:lnTo>
                  <a:pt x="194069" y="450974"/>
                </a:lnTo>
                <a:lnTo>
                  <a:pt x="202578" y="455254"/>
                </a:lnTo>
                <a:lnTo>
                  <a:pt x="219701" y="421218"/>
                </a:lnTo>
                <a:lnTo>
                  <a:pt x="211192" y="416938"/>
                </a:lnTo>
                <a:close/>
              </a:path>
              <a:path w="429895" h="847725">
                <a:moveTo>
                  <a:pt x="181229" y="476501"/>
                </a:moveTo>
                <a:lnTo>
                  <a:pt x="164106" y="510537"/>
                </a:lnTo>
                <a:lnTo>
                  <a:pt x="172615" y="514817"/>
                </a:lnTo>
                <a:lnTo>
                  <a:pt x="189738" y="480781"/>
                </a:lnTo>
                <a:lnTo>
                  <a:pt x="181229" y="476501"/>
                </a:lnTo>
                <a:close/>
              </a:path>
              <a:path w="429895" h="847725">
                <a:moveTo>
                  <a:pt x="151264" y="536063"/>
                </a:moveTo>
                <a:lnTo>
                  <a:pt x="134142" y="570099"/>
                </a:lnTo>
                <a:lnTo>
                  <a:pt x="142651" y="574380"/>
                </a:lnTo>
                <a:lnTo>
                  <a:pt x="159773" y="540344"/>
                </a:lnTo>
                <a:lnTo>
                  <a:pt x="151264" y="536063"/>
                </a:lnTo>
                <a:close/>
              </a:path>
              <a:path w="429895" h="847725">
                <a:moveTo>
                  <a:pt x="121300" y="595626"/>
                </a:moveTo>
                <a:lnTo>
                  <a:pt x="104178" y="629662"/>
                </a:lnTo>
                <a:lnTo>
                  <a:pt x="112687" y="633943"/>
                </a:lnTo>
                <a:lnTo>
                  <a:pt x="129809" y="599907"/>
                </a:lnTo>
                <a:lnTo>
                  <a:pt x="121300" y="595626"/>
                </a:lnTo>
                <a:close/>
              </a:path>
              <a:path w="429895" h="847725">
                <a:moveTo>
                  <a:pt x="91337" y="655189"/>
                </a:moveTo>
                <a:lnTo>
                  <a:pt x="74214" y="689225"/>
                </a:lnTo>
                <a:lnTo>
                  <a:pt x="82723" y="693505"/>
                </a:lnTo>
                <a:lnTo>
                  <a:pt x="99846" y="659470"/>
                </a:lnTo>
                <a:lnTo>
                  <a:pt x="91337" y="655189"/>
                </a:lnTo>
                <a:close/>
              </a:path>
              <a:path w="429895" h="847725">
                <a:moveTo>
                  <a:pt x="61372" y="714752"/>
                </a:moveTo>
                <a:lnTo>
                  <a:pt x="44250" y="748788"/>
                </a:lnTo>
                <a:lnTo>
                  <a:pt x="52759" y="753068"/>
                </a:lnTo>
                <a:lnTo>
                  <a:pt x="69881" y="719032"/>
                </a:lnTo>
                <a:lnTo>
                  <a:pt x="61372" y="714752"/>
                </a:lnTo>
                <a:close/>
              </a:path>
              <a:path w="429895" h="847725">
                <a:moveTo>
                  <a:pt x="208" y="762152"/>
                </a:moveTo>
                <a:lnTo>
                  <a:pt x="0" y="847346"/>
                </a:lnTo>
                <a:lnTo>
                  <a:pt x="68280" y="796397"/>
                </a:lnTo>
                <a:lnTo>
                  <a:pt x="61050" y="792760"/>
                </a:lnTo>
                <a:lnTo>
                  <a:pt x="32791" y="792760"/>
                </a:lnTo>
                <a:lnTo>
                  <a:pt x="24282" y="788479"/>
                </a:lnTo>
                <a:lnTo>
                  <a:pt x="29989" y="777134"/>
                </a:lnTo>
                <a:lnTo>
                  <a:pt x="208" y="762152"/>
                </a:lnTo>
                <a:close/>
              </a:path>
              <a:path w="429895" h="847725">
                <a:moveTo>
                  <a:pt x="29989" y="777134"/>
                </a:moveTo>
                <a:lnTo>
                  <a:pt x="24282" y="788479"/>
                </a:lnTo>
                <a:lnTo>
                  <a:pt x="32791" y="792760"/>
                </a:lnTo>
                <a:lnTo>
                  <a:pt x="38498" y="781415"/>
                </a:lnTo>
                <a:lnTo>
                  <a:pt x="29989" y="777134"/>
                </a:lnTo>
                <a:close/>
              </a:path>
              <a:path w="429895" h="847725">
                <a:moveTo>
                  <a:pt x="38498" y="781415"/>
                </a:moveTo>
                <a:lnTo>
                  <a:pt x="32791" y="792760"/>
                </a:lnTo>
                <a:lnTo>
                  <a:pt x="61050" y="792760"/>
                </a:lnTo>
                <a:lnTo>
                  <a:pt x="38498" y="781415"/>
                </a:lnTo>
                <a:close/>
              </a:path>
              <a:path w="429895" h="847725">
                <a:moveTo>
                  <a:pt x="31408" y="774315"/>
                </a:moveTo>
                <a:lnTo>
                  <a:pt x="29989" y="777134"/>
                </a:lnTo>
                <a:lnTo>
                  <a:pt x="38498" y="781415"/>
                </a:lnTo>
                <a:lnTo>
                  <a:pt x="39917" y="778595"/>
                </a:lnTo>
                <a:lnTo>
                  <a:pt x="31408" y="77431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0189231" y="3139870"/>
            <a:ext cx="423545" cy="851535"/>
          </a:xfrm>
          <a:custGeom>
            <a:avLst/>
            <a:gdLst/>
            <a:ahLst/>
            <a:cxnLst/>
            <a:rect l="l" t="t" r="r" b="b"/>
            <a:pathLst>
              <a:path w="423545" h="851535">
                <a:moveTo>
                  <a:pt x="371772" y="780496"/>
                </a:moveTo>
                <a:lnTo>
                  <a:pt x="346053" y="792946"/>
                </a:lnTo>
                <a:lnTo>
                  <a:pt x="421982" y="851432"/>
                </a:lnTo>
                <a:lnTo>
                  <a:pt x="422728" y="793356"/>
                </a:lnTo>
                <a:lnTo>
                  <a:pt x="377997" y="793356"/>
                </a:lnTo>
                <a:lnTo>
                  <a:pt x="371772" y="780496"/>
                </a:lnTo>
                <a:close/>
              </a:path>
              <a:path w="423545" h="851535">
                <a:moveTo>
                  <a:pt x="397493" y="768046"/>
                </a:moveTo>
                <a:lnTo>
                  <a:pt x="371772" y="780496"/>
                </a:lnTo>
                <a:lnTo>
                  <a:pt x="377997" y="793356"/>
                </a:lnTo>
                <a:lnTo>
                  <a:pt x="403719" y="780906"/>
                </a:lnTo>
                <a:lnTo>
                  <a:pt x="397493" y="768046"/>
                </a:lnTo>
                <a:close/>
              </a:path>
              <a:path w="423545" h="851535">
                <a:moveTo>
                  <a:pt x="423213" y="755596"/>
                </a:moveTo>
                <a:lnTo>
                  <a:pt x="397493" y="768046"/>
                </a:lnTo>
                <a:lnTo>
                  <a:pt x="403719" y="780906"/>
                </a:lnTo>
                <a:lnTo>
                  <a:pt x="377997" y="793356"/>
                </a:lnTo>
                <a:lnTo>
                  <a:pt x="422728" y="793356"/>
                </a:lnTo>
                <a:lnTo>
                  <a:pt x="423213" y="755596"/>
                </a:lnTo>
                <a:close/>
              </a:path>
              <a:path w="423545" h="851535">
                <a:moveTo>
                  <a:pt x="25720" y="0"/>
                </a:moveTo>
                <a:lnTo>
                  <a:pt x="0" y="12449"/>
                </a:lnTo>
                <a:lnTo>
                  <a:pt x="371772" y="780496"/>
                </a:lnTo>
                <a:lnTo>
                  <a:pt x="397493" y="768046"/>
                </a:lnTo>
                <a:lnTo>
                  <a:pt x="257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0513322" y="1621535"/>
            <a:ext cx="759460" cy="15487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33070">
              <a:lnSpc>
                <a:spcPct val="100000"/>
              </a:lnSpc>
            </a:pP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s</a:t>
            </a:r>
            <a:endParaRPr sz="2400">
              <a:latin typeface="Calibri"/>
              <a:cs typeface="Calibri"/>
            </a:endParaRPr>
          </a:p>
          <a:p>
            <a:pPr marL="12700" marR="5080" indent="157480">
              <a:lnSpc>
                <a:spcPct val="144200"/>
              </a:lnSpc>
              <a:spcBef>
                <a:spcPts val="740"/>
              </a:spcBef>
            </a:pPr>
            <a:r>
              <a:rPr sz="2400" spc="-5" dirty="0">
                <a:solidFill>
                  <a:srgbClr val="C00000"/>
                </a:solidFill>
                <a:latin typeface="Symbol"/>
                <a:cs typeface="Symbol"/>
              </a:rPr>
              <a:t></a:t>
            </a:r>
            <a:r>
              <a:rPr sz="2400" spc="-5" dirty="0">
                <a:solidFill>
                  <a:srgbClr val="C00000"/>
                </a:solidFill>
                <a:latin typeface="Calibri"/>
                <a:cs typeface="Calibri"/>
              </a:rPr>
              <a:t>(s)  </a:t>
            </a:r>
            <a:r>
              <a:rPr sz="2400" spc="-5" dirty="0">
                <a:solidFill>
                  <a:srgbClr val="008000"/>
                </a:solidFill>
                <a:latin typeface="Calibri"/>
                <a:cs typeface="Calibri"/>
              </a:rPr>
              <a:t>s,</a:t>
            </a:r>
            <a:r>
              <a:rPr sz="2400" spc="-95" dirty="0">
                <a:solidFill>
                  <a:srgbClr val="008000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008000"/>
                </a:solidFill>
                <a:latin typeface="Symbol"/>
                <a:cs typeface="Symbol"/>
              </a:rPr>
              <a:t></a:t>
            </a:r>
            <a:r>
              <a:rPr sz="2400" spc="-5" dirty="0">
                <a:solidFill>
                  <a:srgbClr val="008000"/>
                </a:solidFill>
                <a:latin typeface="Calibri"/>
                <a:cs typeface="Calibri"/>
              </a:rPr>
              <a:t>(s)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9223615" y="3538728"/>
            <a:ext cx="1030605" cy="3994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latin typeface="Calibri"/>
                <a:cs typeface="Calibri"/>
              </a:rPr>
              <a:t>s,</a:t>
            </a:r>
            <a:r>
              <a:rPr sz="2400" spc="-90" dirty="0">
                <a:latin typeface="Calibri"/>
                <a:cs typeface="Calibri"/>
              </a:rPr>
              <a:t> </a:t>
            </a:r>
            <a:r>
              <a:rPr sz="2400" spc="-5" dirty="0">
                <a:latin typeface="Symbol"/>
                <a:cs typeface="Symbol"/>
              </a:rPr>
              <a:t></a:t>
            </a:r>
            <a:r>
              <a:rPr sz="2400" spc="-5" dirty="0">
                <a:latin typeface="Calibri"/>
                <a:cs typeface="Calibri"/>
              </a:rPr>
              <a:t>(s),s’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0423634" y="4004440"/>
            <a:ext cx="337820" cy="269875"/>
          </a:xfrm>
          <a:custGeom>
            <a:avLst/>
            <a:gdLst/>
            <a:ahLst/>
            <a:cxnLst/>
            <a:rect l="l" t="t" r="r" b="b"/>
            <a:pathLst>
              <a:path w="337820" h="269875">
                <a:moveTo>
                  <a:pt x="168603" y="0"/>
                </a:moveTo>
                <a:lnTo>
                  <a:pt x="0" y="269327"/>
                </a:lnTo>
                <a:lnTo>
                  <a:pt x="337206" y="269327"/>
                </a:lnTo>
                <a:lnTo>
                  <a:pt x="168603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0423634" y="4004440"/>
            <a:ext cx="337820" cy="269875"/>
          </a:xfrm>
          <a:custGeom>
            <a:avLst/>
            <a:gdLst/>
            <a:ahLst/>
            <a:cxnLst/>
            <a:rect l="l" t="t" r="r" b="b"/>
            <a:pathLst>
              <a:path w="337820" h="269875">
                <a:moveTo>
                  <a:pt x="0" y="269328"/>
                </a:moveTo>
                <a:lnTo>
                  <a:pt x="168603" y="0"/>
                </a:lnTo>
                <a:lnTo>
                  <a:pt x="337207" y="269328"/>
                </a:lnTo>
                <a:lnTo>
                  <a:pt x="0" y="269328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11021879" y="3913632"/>
            <a:ext cx="220979" cy="3994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0000FF"/>
                </a:solidFill>
                <a:latin typeface="Calibri"/>
                <a:cs typeface="Calibri"/>
              </a:rPr>
              <a:t>s</a:t>
            </a: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’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158867" y="4419600"/>
            <a:ext cx="6950387" cy="6908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38200" y="3991302"/>
            <a:ext cx="7391400" cy="1266825"/>
          </a:xfrm>
          <a:custGeom>
            <a:avLst/>
            <a:gdLst/>
            <a:ahLst/>
            <a:cxnLst/>
            <a:rect l="l" t="t" r="r" b="b"/>
            <a:pathLst>
              <a:path w="7391400" h="1266825">
                <a:moveTo>
                  <a:pt x="0" y="211089"/>
                </a:moveTo>
                <a:lnTo>
                  <a:pt x="5574" y="162688"/>
                </a:lnTo>
                <a:lnTo>
                  <a:pt x="21455" y="118257"/>
                </a:lnTo>
                <a:lnTo>
                  <a:pt x="46373" y="79063"/>
                </a:lnTo>
                <a:lnTo>
                  <a:pt x="79063" y="46374"/>
                </a:lnTo>
                <a:lnTo>
                  <a:pt x="118257" y="21455"/>
                </a:lnTo>
                <a:lnTo>
                  <a:pt x="162687" y="5575"/>
                </a:lnTo>
                <a:lnTo>
                  <a:pt x="211088" y="0"/>
                </a:lnTo>
                <a:lnTo>
                  <a:pt x="7180317" y="0"/>
                </a:lnTo>
                <a:lnTo>
                  <a:pt x="7228717" y="5575"/>
                </a:lnTo>
                <a:lnTo>
                  <a:pt x="7273148" y="21455"/>
                </a:lnTo>
                <a:lnTo>
                  <a:pt x="7312342" y="46374"/>
                </a:lnTo>
                <a:lnTo>
                  <a:pt x="7345032" y="79063"/>
                </a:lnTo>
                <a:lnTo>
                  <a:pt x="7369950" y="118257"/>
                </a:lnTo>
                <a:lnTo>
                  <a:pt x="7385831" y="162688"/>
                </a:lnTo>
                <a:lnTo>
                  <a:pt x="7391406" y="211089"/>
                </a:lnTo>
                <a:lnTo>
                  <a:pt x="7391406" y="1055407"/>
                </a:lnTo>
                <a:lnTo>
                  <a:pt x="7385831" y="1103808"/>
                </a:lnTo>
                <a:lnTo>
                  <a:pt x="7369950" y="1148239"/>
                </a:lnTo>
                <a:lnTo>
                  <a:pt x="7345032" y="1187433"/>
                </a:lnTo>
                <a:lnTo>
                  <a:pt x="7312342" y="1220122"/>
                </a:lnTo>
                <a:lnTo>
                  <a:pt x="7273148" y="1245041"/>
                </a:lnTo>
                <a:lnTo>
                  <a:pt x="7228717" y="1260921"/>
                </a:lnTo>
                <a:lnTo>
                  <a:pt x="7180317" y="1266497"/>
                </a:lnTo>
                <a:lnTo>
                  <a:pt x="211088" y="1266497"/>
                </a:lnTo>
                <a:lnTo>
                  <a:pt x="162687" y="1260921"/>
                </a:lnTo>
                <a:lnTo>
                  <a:pt x="118257" y="1245041"/>
                </a:lnTo>
                <a:lnTo>
                  <a:pt x="79063" y="1220122"/>
                </a:lnTo>
                <a:lnTo>
                  <a:pt x="46373" y="1187433"/>
                </a:lnTo>
                <a:lnTo>
                  <a:pt x="21455" y="1148239"/>
                </a:lnTo>
                <a:lnTo>
                  <a:pt x="5574" y="1103808"/>
                </a:lnTo>
                <a:lnTo>
                  <a:pt x="0" y="1055407"/>
                </a:lnTo>
                <a:lnTo>
                  <a:pt x="0" y="211089"/>
                </a:lnTo>
                <a:close/>
              </a:path>
            </a:pathLst>
          </a:custGeom>
          <a:ln w="25400">
            <a:solidFill>
              <a:srgbClr val="FF99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DF64FA1-61EC-59C4-8557-902531652B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379629"/>
            <a:ext cx="9305925" cy="6098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95972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28181" y="172719"/>
            <a:ext cx="5736590" cy="7219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Utilities for </a:t>
            </a:r>
            <a:r>
              <a:rPr dirty="0"/>
              <a:t>a </a:t>
            </a:r>
            <a:r>
              <a:rPr spc="-5" dirty="0"/>
              <a:t>Fixed</a:t>
            </a:r>
            <a:r>
              <a:rPr spc="-10" dirty="0"/>
              <a:t> </a:t>
            </a:r>
            <a:r>
              <a:rPr dirty="0"/>
              <a:t>Policy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35" y="1481328"/>
            <a:ext cx="7724775" cy="7670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buFont typeface="Malgun Gothic"/>
              <a:buChar char="▪"/>
              <a:tabLst>
                <a:tab pos="354965" algn="l"/>
                <a:tab pos="355600" algn="l"/>
              </a:tabLst>
            </a:pP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Define </a:t>
            </a:r>
            <a:r>
              <a:rPr sz="2400" spc="-5" dirty="0">
                <a:solidFill>
                  <a:srgbClr val="333399"/>
                </a:solidFill>
                <a:latin typeface="Calibri"/>
                <a:cs typeface="Calibri"/>
              </a:rPr>
              <a:t>the utility of </a:t>
            </a: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a </a:t>
            </a:r>
            <a:r>
              <a:rPr sz="2400" spc="-5" dirty="0">
                <a:solidFill>
                  <a:srgbClr val="333399"/>
                </a:solidFill>
                <a:latin typeface="Calibri"/>
                <a:cs typeface="Calibri"/>
              </a:rPr>
              <a:t>state s, </a:t>
            </a: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under a fixed </a:t>
            </a:r>
            <a:r>
              <a:rPr sz="2400" spc="-5" dirty="0">
                <a:solidFill>
                  <a:srgbClr val="333399"/>
                </a:solidFill>
                <a:latin typeface="Calibri"/>
                <a:cs typeface="Calibri"/>
              </a:rPr>
              <a:t>policy</a:t>
            </a:r>
            <a:r>
              <a:rPr sz="2400" spc="-5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333399"/>
                </a:solidFill>
                <a:latin typeface="Symbol"/>
                <a:cs typeface="Symbol"/>
              </a:rPr>
              <a:t></a:t>
            </a:r>
            <a:r>
              <a:rPr sz="2400" spc="-5" dirty="0">
                <a:solidFill>
                  <a:srgbClr val="333399"/>
                </a:solidFill>
                <a:latin typeface="Calibri"/>
                <a:cs typeface="Calibri"/>
              </a:rPr>
              <a:t>:</a:t>
            </a:r>
            <a:endParaRPr sz="2400">
              <a:latin typeface="Calibri"/>
              <a:cs typeface="Calibri"/>
            </a:endParaRPr>
          </a:p>
          <a:p>
            <a:pPr marL="469900">
              <a:lnSpc>
                <a:spcPct val="100000"/>
              </a:lnSpc>
              <a:spcBef>
                <a:spcPts val="520"/>
              </a:spcBef>
            </a:pPr>
            <a:r>
              <a:rPr sz="2000" spc="5" dirty="0">
                <a:latin typeface="Calibri"/>
                <a:cs typeface="Calibri"/>
              </a:rPr>
              <a:t>V</a:t>
            </a:r>
            <a:r>
              <a:rPr sz="1950" spc="7" baseline="25641" dirty="0">
                <a:latin typeface="Symbol"/>
                <a:cs typeface="Symbol"/>
              </a:rPr>
              <a:t></a:t>
            </a:r>
            <a:r>
              <a:rPr sz="2000" spc="5" dirty="0">
                <a:latin typeface="Calibri"/>
                <a:cs typeface="Calibri"/>
              </a:rPr>
              <a:t>(s) </a:t>
            </a:r>
            <a:r>
              <a:rPr sz="2000" dirty="0">
                <a:latin typeface="Calibri"/>
                <a:cs typeface="Calibri"/>
              </a:rPr>
              <a:t>= </a:t>
            </a:r>
            <a:r>
              <a:rPr sz="2000" spc="-5" dirty="0">
                <a:latin typeface="Calibri"/>
                <a:cs typeface="Calibri"/>
              </a:rPr>
              <a:t>expected </a:t>
            </a:r>
            <a:r>
              <a:rPr sz="2000" dirty="0">
                <a:latin typeface="Calibri"/>
                <a:cs typeface="Calibri"/>
              </a:rPr>
              <a:t>total </a:t>
            </a:r>
            <a:r>
              <a:rPr sz="2000" spc="-5" dirty="0">
                <a:latin typeface="Calibri"/>
                <a:cs typeface="Calibri"/>
              </a:rPr>
              <a:t>discounted rewards </a:t>
            </a:r>
            <a:r>
              <a:rPr sz="2000" dirty="0">
                <a:latin typeface="Calibri"/>
                <a:cs typeface="Calibri"/>
              </a:rPr>
              <a:t>starting in s </a:t>
            </a:r>
            <a:r>
              <a:rPr sz="2000" spc="-5" dirty="0">
                <a:latin typeface="Calibri"/>
                <a:cs typeface="Calibri"/>
              </a:rPr>
              <a:t>and following</a:t>
            </a:r>
            <a:r>
              <a:rPr sz="2000" spc="25" dirty="0">
                <a:latin typeface="Calibri"/>
                <a:cs typeface="Calibri"/>
              </a:rPr>
              <a:t> </a:t>
            </a:r>
            <a:r>
              <a:rPr sz="2000" dirty="0">
                <a:latin typeface="Symbol"/>
                <a:cs typeface="Symbol"/>
              </a:rPr>
              <a:t></a:t>
            </a:r>
            <a:endParaRPr sz="2000">
              <a:latin typeface="Symbol"/>
              <a:cs typeface="Symbo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5935" y="3154802"/>
            <a:ext cx="8001634" cy="11385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marR="5080" indent="-342900">
              <a:lnSpc>
                <a:spcPct val="100800"/>
              </a:lnSpc>
              <a:buFont typeface="Malgun Gothic"/>
              <a:buChar char="▪"/>
              <a:tabLst>
                <a:tab pos="354965" algn="l"/>
                <a:tab pos="355600" algn="l"/>
              </a:tabLst>
            </a:pP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What </a:t>
            </a:r>
            <a:r>
              <a:rPr sz="2400" spc="-5" dirty="0">
                <a:solidFill>
                  <a:srgbClr val="333399"/>
                </a:solidFill>
                <a:latin typeface="Calibri"/>
                <a:cs typeface="Calibri"/>
              </a:rPr>
              <a:t>is the recursive relation (one-step look-ahead </a:t>
            </a: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/ </a:t>
            </a:r>
            <a:r>
              <a:rPr sz="2400" spc="-5" dirty="0">
                <a:solidFill>
                  <a:srgbClr val="333399"/>
                </a:solidFill>
                <a:latin typeface="Calibri"/>
                <a:cs typeface="Calibri"/>
              </a:rPr>
              <a:t>Bellman  equation)?</a:t>
            </a:r>
            <a:endParaRPr sz="2400" dirty="0">
              <a:latin typeface="Calibri"/>
              <a:cs typeface="Calibri"/>
            </a:endParaRPr>
          </a:p>
          <a:p>
            <a:pPr marL="755650" lvl="1" indent="-285750">
              <a:lnSpc>
                <a:spcPct val="100000"/>
              </a:lnSpc>
              <a:spcBef>
                <a:spcPts val="520"/>
              </a:spcBef>
              <a:buFont typeface="Malgun Gothic"/>
              <a:buChar char="▪"/>
              <a:tabLst>
                <a:tab pos="755015" algn="l"/>
                <a:tab pos="755650" algn="l"/>
              </a:tabLst>
            </a:pPr>
            <a:r>
              <a:rPr sz="2000" dirty="0">
                <a:latin typeface="Calibri"/>
                <a:cs typeface="Calibri"/>
              </a:rPr>
              <a:t>Hint: recall </a:t>
            </a:r>
            <a:r>
              <a:rPr sz="2000" spc="-5" dirty="0">
                <a:latin typeface="Calibri"/>
                <a:cs typeface="Calibri"/>
              </a:rPr>
              <a:t>Bellman equation for optimal</a:t>
            </a:r>
            <a:r>
              <a:rPr sz="2000" spc="2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policy:</a:t>
            </a:r>
            <a:endParaRPr sz="2000" dirty="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35935" y="5202935"/>
            <a:ext cx="1382395" cy="3994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buFont typeface="Malgun Gothic"/>
              <a:buChar char="▪"/>
              <a:tabLst>
                <a:tab pos="354965" algn="l"/>
                <a:tab pos="355600" algn="l"/>
              </a:tabLst>
            </a:pPr>
            <a:r>
              <a:rPr sz="2400" spc="-5" dirty="0">
                <a:solidFill>
                  <a:srgbClr val="333399"/>
                </a:solidFill>
                <a:latin typeface="Calibri"/>
                <a:cs typeface="Calibri"/>
              </a:rPr>
              <a:t>Answer: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158867" y="5791200"/>
            <a:ext cx="7070737" cy="64582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535306" y="1790700"/>
            <a:ext cx="339725" cy="271780"/>
          </a:xfrm>
          <a:custGeom>
            <a:avLst/>
            <a:gdLst/>
            <a:ahLst/>
            <a:cxnLst/>
            <a:rect l="l" t="t" r="r" b="b"/>
            <a:pathLst>
              <a:path w="339725" h="271780">
                <a:moveTo>
                  <a:pt x="169698" y="0"/>
                </a:moveTo>
                <a:lnTo>
                  <a:pt x="0" y="271517"/>
                </a:lnTo>
                <a:lnTo>
                  <a:pt x="339397" y="271517"/>
                </a:lnTo>
                <a:lnTo>
                  <a:pt x="169698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535306" y="1790700"/>
            <a:ext cx="339725" cy="271780"/>
          </a:xfrm>
          <a:custGeom>
            <a:avLst/>
            <a:gdLst/>
            <a:ahLst/>
            <a:cxnLst/>
            <a:rect l="l" t="t" r="r" b="b"/>
            <a:pathLst>
              <a:path w="339725" h="271780">
                <a:moveTo>
                  <a:pt x="0" y="271517"/>
                </a:moveTo>
                <a:lnTo>
                  <a:pt x="169698" y="0"/>
                </a:lnTo>
                <a:lnTo>
                  <a:pt x="339397" y="271517"/>
                </a:lnTo>
                <a:lnTo>
                  <a:pt x="0" y="271517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0198100" y="2065440"/>
            <a:ext cx="520065" cy="798195"/>
          </a:xfrm>
          <a:custGeom>
            <a:avLst/>
            <a:gdLst/>
            <a:ahLst/>
            <a:cxnLst/>
            <a:rect l="l" t="t" r="r" b="b"/>
            <a:pathLst>
              <a:path w="520065" h="798194">
                <a:moveTo>
                  <a:pt x="10288" y="702899"/>
                </a:moveTo>
                <a:lnTo>
                  <a:pt x="0" y="798189"/>
                </a:lnTo>
                <a:lnTo>
                  <a:pt x="82403" y="749246"/>
                </a:lnTo>
                <a:lnTo>
                  <a:pt x="77066" y="745816"/>
                </a:lnTo>
                <a:lnTo>
                  <a:pt x="50641" y="745816"/>
                </a:lnTo>
                <a:lnTo>
                  <a:pt x="26602" y="730368"/>
                </a:lnTo>
                <a:lnTo>
                  <a:pt x="34327" y="718348"/>
                </a:lnTo>
                <a:lnTo>
                  <a:pt x="10288" y="702899"/>
                </a:lnTo>
                <a:close/>
              </a:path>
              <a:path w="520065" h="798194">
                <a:moveTo>
                  <a:pt x="34327" y="718348"/>
                </a:moveTo>
                <a:lnTo>
                  <a:pt x="26602" y="730368"/>
                </a:lnTo>
                <a:lnTo>
                  <a:pt x="50641" y="745816"/>
                </a:lnTo>
                <a:lnTo>
                  <a:pt x="58365" y="733797"/>
                </a:lnTo>
                <a:lnTo>
                  <a:pt x="34327" y="718348"/>
                </a:lnTo>
                <a:close/>
              </a:path>
              <a:path w="520065" h="798194">
                <a:moveTo>
                  <a:pt x="58365" y="733797"/>
                </a:moveTo>
                <a:lnTo>
                  <a:pt x="50641" y="745816"/>
                </a:lnTo>
                <a:lnTo>
                  <a:pt x="77066" y="745816"/>
                </a:lnTo>
                <a:lnTo>
                  <a:pt x="58365" y="733797"/>
                </a:lnTo>
                <a:close/>
              </a:path>
              <a:path w="520065" h="798194">
                <a:moveTo>
                  <a:pt x="495980" y="0"/>
                </a:moveTo>
                <a:lnTo>
                  <a:pt x="34327" y="718348"/>
                </a:lnTo>
                <a:lnTo>
                  <a:pt x="58365" y="733797"/>
                </a:lnTo>
                <a:lnTo>
                  <a:pt x="520019" y="15449"/>
                </a:lnTo>
                <a:lnTo>
                  <a:pt x="495980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084237" y="2863630"/>
            <a:ext cx="282575" cy="282575"/>
          </a:xfrm>
          <a:custGeom>
            <a:avLst/>
            <a:gdLst/>
            <a:ahLst/>
            <a:cxnLst/>
            <a:rect l="l" t="t" r="r" b="b"/>
            <a:pathLst>
              <a:path w="282575" h="282575">
                <a:moveTo>
                  <a:pt x="141232" y="0"/>
                </a:moveTo>
                <a:lnTo>
                  <a:pt x="96592" y="7200"/>
                </a:lnTo>
                <a:lnTo>
                  <a:pt x="57822" y="27249"/>
                </a:lnTo>
                <a:lnTo>
                  <a:pt x="27249" y="57822"/>
                </a:lnTo>
                <a:lnTo>
                  <a:pt x="7200" y="96592"/>
                </a:lnTo>
                <a:lnTo>
                  <a:pt x="0" y="141232"/>
                </a:lnTo>
                <a:lnTo>
                  <a:pt x="7200" y="185873"/>
                </a:lnTo>
                <a:lnTo>
                  <a:pt x="27249" y="224643"/>
                </a:lnTo>
                <a:lnTo>
                  <a:pt x="57822" y="255216"/>
                </a:lnTo>
                <a:lnTo>
                  <a:pt x="96592" y="275265"/>
                </a:lnTo>
                <a:lnTo>
                  <a:pt x="141232" y="282465"/>
                </a:lnTo>
                <a:lnTo>
                  <a:pt x="185873" y="275265"/>
                </a:lnTo>
                <a:lnTo>
                  <a:pt x="224643" y="255216"/>
                </a:lnTo>
                <a:lnTo>
                  <a:pt x="255216" y="224643"/>
                </a:lnTo>
                <a:lnTo>
                  <a:pt x="275265" y="185873"/>
                </a:lnTo>
                <a:lnTo>
                  <a:pt x="282465" y="141232"/>
                </a:lnTo>
                <a:lnTo>
                  <a:pt x="275265" y="96592"/>
                </a:lnTo>
                <a:lnTo>
                  <a:pt x="255216" y="57822"/>
                </a:lnTo>
                <a:lnTo>
                  <a:pt x="224643" y="27249"/>
                </a:lnTo>
                <a:lnTo>
                  <a:pt x="185873" y="7200"/>
                </a:lnTo>
                <a:lnTo>
                  <a:pt x="141232" y="0"/>
                </a:lnTo>
                <a:close/>
              </a:path>
            </a:pathLst>
          </a:custGeom>
          <a:solidFill>
            <a:srgbClr val="008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0084237" y="2863630"/>
            <a:ext cx="282575" cy="282575"/>
          </a:xfrm>
          <a:custGeom>
            <a:avLst/>
            <a:gdLst/>
            <a:ahLst/>
            <a:cxnLst/>
            <a:rect l="l" t="t" r="r" b="b"/>
            <a:pathLst>
              <a:path w="282575" h="282575">
                <a:moveTo>
                  <a:pt x="0" y="141232"/>
                </a:moveTo>
                <a:lnTo>
                  <a:pt x="7200" y="96592"/>
                </a:lnTo>
                <a:lnTo>
                  <a:pt x="27249" y="57822"/>
                </a:lnTo>
                <a:lnTo>
                  <a:pt x="57822" y="27249"/>
                </a:lnTo>
                <a:lnTo>
                  <a:pt x="96592" y="7200"/>
                </a:lnTo>
                <a:lnTo>
                  <a:pt x="141233" y="0"/>
                </a:lnTo>
                <a:lnTo>
                  <a:pt x="185873" y="7200"/>
                </a:lnTo>
                <a:lnTo>
                  <a:pt x="224643" y="27249"/>
                </a:lnTo>
                <a:lnTo>
                  <a:pt x="255216" y="57822"/>
                </a:lnTo>
                <a:lnTo>
                  <a:pt x="275265" y="96592"/>
                </a:lnTo>
                <a:lnTo>
                  <a:pt x="282466" y="141232"/>
                </a:lnTo>
                <a:lnTo>
                  <a:pt x="275265" y="185872"/>
                </a:lnTo>
                <a:lnTo>
                  <a:pt x="255216" y="224642"/>
                </a:lnTo>
                <a:lnTo>
                  <a:pt x="224643" y="255215"/>
                </a:lnTo>
                <a:lnTo>
                  <a:pt x="185873" y="275264"/>
                </a:lnTo>
                <a:lnTo>
                  <a:pt x="141233" y="282465"/>
                </a:lnTo>
                <a:lnTo>
                  <a:pt x="96592" y="275264"/>
                </a:lnTo>
                <a:lnTo>
                  <a:pt x="57822" y="255215"/>
                </a:lnTo>
                <a:lnTo>
                  <a:pt x="27249" y="224642"/>
                </a:lnTo>
                <a:lnTo>
                  <a:pt x="7200" y="185872"/>
                </a:lnTo>
                <a:lnTo>
                  <a:pt x="0" y="141232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9068237" y="3142277"/>
            <a:ext cx="1137285" cy="849630"/>
          </a:xfrm>
          <a:custGeom>
            <a:avLst/>
            <a:gdLst/>
            <a:ahLst/>
            <a:cxnLst/>
            <a:rect l="l" t="t" r="r" b="b"/>
            <a:pathLst>
              <a:path w="1137284" h="849629">
                <a:moveTo>
                  <a:pt x="1131007" y="0"/>
                </a:moveTo>
                <a:lnTo>
                  <a:pt x="1100460" y="22771"/>
                </a:lnTo>
                <a:lnTo>
                  <a:pt x="1106153" y="30407"/>
                </a:lnTo>
                <a:lnTo>
                  <a:pt x="1136699" y="7636"/>
                </a:lnTo>
                <a:lnTo>
                  <a:pt x="1131007" y="0"/>
                </a:lnTo>
                <a:close/>
              </a:path>
              <a:path w="1137284" h="849629">
                <a:moveTo>
                  <a:pt x="1077550" y="39848"/>
                </a:moveTo>
                <a:lnTo>
                  <a:pt x="1047003" y="62619"/>
                </a:lnTo>
                <a:lnTo>
                  <a:pt x="1052696" y="70256"/>
                </a:lnTo>
                <a:lnTo>
                  <a:pt x="1083242" y="47485"/>
                </a:lnTo>
                <a:lnTo>
                  <a:pt x="1077550" y="39848"/>
                </a:lnTo>
                <a:close/>
              </a:path>
              <a:path w="1137284" h="849629">
                <a:moveTo>
                  <a:pt x="1024093" y="79697"/>
                </a:moveTo>
                <a:lnTo>
                  <a:pt x="993546" y="102467"/>
                </a:lnTo>
                <a:lnTo>
                  <a:pt x="999238" y="110103"/>
                </a:lnTo>
                <a:lnTo>
                  <a:pt x="1029785" y="87334"/>
                </a:lnTo>
                <a:lnTo>
                  <a:pt x="1024093" y="79697"/>
                </a:lnTo>
                <a:close/>
              </a:path>
              <a:path w="1137284" h="849629">
                <a:moveTo>
                  <a:pt x="970635" y="119545"/>
                </a:moveTo>
                <a:lnTo>
                  <a:pt x="940089" y="142316"/>
                </a:lnTo>
                <a:lnTo>
                  <a:pt x="945781" y="149952"/>
                </a:lnTo>
                <a:lnTo>
                  <a:pt x="976329" y="127182"/>
                </a:lnTo>
                <a:lnTo>
                  <a:pt x="970635" y="119545"/>
                </a:lnTo>
                <a:close/>
              </a:path>
              <a:path w="1137284" h="849629">
                <a:moveTo>
                  <a:pt x="917178" y="159393"/>
                </a:moveTo>
                <a:lnTo>
                  <a:pt x="886632" y="182164"/>
                </a:lnTo>
                <a:lnTo>
                  <a:pt x="892324" y="189801"/>
                </a:lnTo>
                <a:lnTo>
                  <a:pt x="922872" y="167030"/>
                </a:lnTo>
                <a:lnTo>
                  <a:pt x="917178" y="159393"/>
                </a:lnTo>
                <a:close/>
              </a:path>
              <a:path w="1137284" h="849629">
                <a:moveTo>
                  <a:pt x="863721" y="199242"/>
                </a:moveTo>
                <a:lnTo>
                  <a:pt x="833174" y="222012"/>
                </a:lnTo>
                <a:lnTo>
                  <a:pt x="838868" y="229650"/>
                </a:lnTo>
                <a:lnTo>
                  <a:pt x="869414" y="206879"/>
                </a:lnTo>
                <a:lnTo>
                  <a:pt x="863721" y="199242"/>
                </a:lnTo>
                <a:close/>
              </a:path>
              <a:path w="1137284" h="849629">
                <a:moveTo>
                  <a:pt x="810265" y="239091"/>
                </a:moveTo>
                <a:lnTo>
                  <a:pt x="779717" y="261861"/>
                </a:lnTo>
                <a:lnTo>
                  <a:pt x="785411" y="269497"/>
                </a:lnTo>
                <a:lnTo>
                  <a:pt x="815957" y="246727"/>
                </a:lnTo>
                <a:lnTo>
                  <a:pt x="810265" y="239091"/>
                </a:lnTo>
                <a:close/>
              </a:path>
              <a:path w="1137284" h="849629">
                <a:moveTo>
                  <a:pt x="756808" y="278938"/>
                </a:moveTo>
                <a:lnTo>
                  <a:pt x="726260" y="301710"/>
                </a:lnTo>
                <a:lnTo>
                  <a:pt x="731953" y="309346"/>
                </a:lnTo>
                <a:lnTo>
                  <a:pt x="762500" y="286575"/>
                </a:lnTo>
                <a:lnTo>
                  <a:pt x="756808" y="278938"/>
                </a:lnTo>
                <a:close/>
              </a:path>
              <a:path w="1137284" h="849629">
                <a:moveTo>
                  <a:pt x="703350" y="318787"/>
                </a:moveTo>
                <a:lnTo>
                  <a:pt x="672804" y="341558"/>
                </a:lnTo>
                <a:lnTo>
                  <a:pt x="678496" y="349195"/>
                </a:lnTo>
                <a:lnTo>
                  <a:pt x="709043" y="326424"/>
                </a:lnTo>
                <a:lnTo>
                  <a:pt x="703350" y="318787"/>
                </a:lnTo>
                <a:close/>
              </a:path>
              <a:path w="1137284" h="849629">
                <a:moveTo>
                  <a:pt x="649893" y="358636"/>
                </a:moveTo>
                <a:lnTo>
                  <a:pt x="619347" y="381406"/>
                </a:lnTo>
                <a:lnTo>
                  <a:pt x="625039" y="389042"/>
                </a:lnTo>
                <a:lnTo>
                  <a:pt x="655586" y="366273"/>
                </a:lnTo>
                <a:lnTo>
                  <a:pt x="649893" y="358636"/>
                </a:lnTo>
                <a:close/>
              </a:path>
              <a:path w="1137284" h="849629">
                <a:moveTo>
                  <a:pt x="596436" y="398484"/>
                </a:moveTo>
                <a:lnTo>
                  <a:pt x="565889" y="421255"/>
                </a:lnTo>
                <a:lnTo>
                  <a:pt x="571582" y="428891"/>
                </a:lnTo>
                <a:lnTo>
                  <a:pt x="602128" y="406121"/>
                </a:lnTo>
                <a:lnTo>
                  <a:pt x="596436" y="398484"/>
                </a:lnTo>
                <a:close/>
              </a:path>
              <a:path w="1137284" h="849629">
                <a:moveTo>
                  <a:pt x="542979" y="438332"/>
                </a:moveTo>
                <a:lnTo>
                  <a:pt x="512432" y="461103"/>
                </a:lnTo>
                <a:lnTo>
                  <a:pt x="518125" y="468740"/>
                </a:lnTo>
                <a:lnTo>
                  <a:pt x="548671" y="445969"/>
                </a:lnTo>
                <a:lnTo>
                  <a:pt x="542979" y="438332"/>
                </a:lnTo>
                <a:close/>
              </a:path>
              <a:path w="1137284" h="849629">
                <a:moveTo>
                  <a:pt x="489522" y="478181"/>
                </a:moveTo>
                <a:lnTo>
                  <a:pt x="458975" y="500951"/>
                </a:lnTo>
                <a:lnTo>
                  <a:pt x="464667" y="508589"/>
                </a:lnTo>
                <a:lnTo>
                  <a:pt x="495214" y="485818"/>
                </a:lnTo>
                <a:lnTo>
                  <a:pt x="489522" y="478181"/>
                </a:lnTo>
                <a:close/>
              </a:path>
              <a:path w="1137284" h="849629">
                <a:moveTo>
                  <a:pt x="436065" y="518030"/>
                </a:moveTo>
                <a:lnTo>
                  <a:pt x="405518" y="540800"/>
                </a:lnTo>
                <a:lnTo>
                  <a:pt x="411210" y="548436"/>
                </a:lnTo>
                <a:lnTo>
                  <a:pt x="441758" y="525666"/>
                </a:lnTo>
                <a:lnTo>
                  <a:pt x="436065" y="518030"/>
                </a:lnTo>
                <a:close/>
              </a:path>
              <a:path w="1137284" h="849629">
                <a:moveTo>
                  <a:pt x="382607" y="557877"/>
                </a:moveTo>
                <a:lnTo>
                  <a:pt x="352061" y="580649"/>
                </a:lnTo>
                <a:lnTo>
                  <a:pt x="357753" y="588285"/>
                </a:lnTo>
                <a:lnTo>
                  <a:pt x="388301" y="565514"/>
                </a:lnTo>
                <a:lnTo>
                  <a:pt x="382607" y="557877"/>
                </a:lnTo>
                <a:close/>
              </a:path>
              <a:path w="1137284" h="849629">
                <a:moveTo>
                  <a:pt x="329150" y="597726"/>
                </a:moveTo>
                <a:lnTo>
                  <a:pt x="298604" y="620496"/>
                </a:lnTo>
                <a:lnTo>
                  <a:pt x="304297" y="628134"/>
                </a:lnTo>
                <a:lnTo>
                  <a:pt x="334844" y="605363"/>
                </a:lnTo>
                <a:lnTo>
                  <a:pt x="329150" y="597726"/>
                </a:lnTo>
                <a:close/>
              </a:path>
              <a:path w="1137284" h="849629">
                <a:moveTo>
                  <a:pt x="275694" y="637575"/>
                </a:moveTo>
                <a:lnTo>
                  <a:pt x="245146" y="660345"/>
                </a:lnTo>
                <a:lnTo>
                  <a:pt x="250840" y="667981"/>
                </a:lnTo>
                <a:lnTo>
                  <a:pt x="281386" y="645212"/>
                </a:lnTo>
                <a:lnTo>
                  <a:pt x="275694" y="637575"/>
                </a:lnTo>
                <a:close/>
              </a:path>
              <a:path w="1137284" h="849629">
                <a:moveTo>
                  <a:pt x="222237" y="677423"/>
                </a:moveTo>
                <a:lnTo>
                  <a:pt x="191689" y="700194"/>
                </a:lnTo>
                <a:lnTo>
                  <a:pt x="197383" y="707830"/>
                </a:lnTo>
                <a:lnTo>
                  <a:pt x="227929" y="685060"/>
                </a:lnTo>
                <a:lnTo>
                  <a:pt x="222237" y="677423"/>
                </a:lnTo>
                <a:close/>
              </a:path>
              <a:path w="1137284" h="849629">
                <a:moveTo>
                  <a:pt x="168780" y="717271"/>
                </a:moveTo>
                <a:lnTo>
                  <a:pt x="138233" y="740042"/>
                </a:lnTo>
                <a:lnTo>
                  <a:pt x="143925" y="747679"/>
                </a:lnTo>
                <a:lnTo>
                  <a:pt x="174472" y="724908"/>
                </a:lnTo>
                <a:lnTo>
                  <a:pt x="168780" y="717271"/>
                </a:lnTo>
                <a:close/>
              </a:path>
              <a:path w="1137284" h="849629">
                <a:moveTo>
                  <a:pt x="115322" y="757120"/>
                </a:moveTo>
                <a:lnTo>
                  <a:pt x="84776" y="779890"/>
                </a:lnTo>
                <a:lnTo>
                  <a:pt x="90468" y="787526"/>
                </a:lnTo>
                <a:lnTo>
                  <a:pt x="121015" y="764757"/>
                </a:lnTo>
                <a:lnTo>
                  <a:pt x="115322" y="757120"/>
                </a:lnTo>
                <a:close/>
              </a:path>
              <a:path w="1137284" h="849629">
                <a:moveTo>
                  <a:pt x="38323" y="772937"/>
                </a:moveTo>
                <a:lnTo>
                  <a:pt x="0" y="849025"/>
                </a:lnTo>
                <a:lnTo>
                  <a:pt x="83864" y="834031"/>
                </a:lnTo>
                <a:lnTo>
                  <a:pt x="69598" y="814892"/>
                </a:lnTo>
                <a:lnTo>
                  <a:pt x="53757" y="814892"/>
                </a:lnTo>
                <a:lnTo>
                  <a:pt x="48065" y="807256"/>
                </a:lnTo>
                <a:lnTo>
                  <a:pt x="58247" y="799666"/>
                </a:lnTo>
                <a:lnTo>
                  <a:pt x="38323" y="772937"/>
                </a:lnTo>
                <a:close/>
              </a:path>
              <a:path w="1137284" h="849629">
                <a:moveTo>
                  <a:pt x="58247" y="799666"/>
                </a:moveTo>
                <a:lnTo>
                  <a:pt x="48065" y="807256"/>
                </a:lnTo>
                <a:lnTo>
                  <a:pt x="53757" y="814892"/>
                </a:lnTo>
                <a:lnTo>
                  <a:pt x="63940" y="807303"/>
                </a:lnTo>
                <a:lnTo>
                  <a:pt x="58247" y="799666"/>
                </a:lnTo>
                <a:close/>
              </a:path>
              <a:path w="1137284" h="849629">
                <a:moveTo>
                  <a:pt x="63940" y="807303"/>
                </a:moveTo>
                <a:lnTo>
                  <a:pt x="53757" y="814892"/>
                </a:lnTo>
                <a:lnTo>
                  <a:pt x="69598" y="814892"/>
                </a:lnTo>
                <a:lnTo>
                  <a:pt x="63940" y="807303"/>
                </a:lnTo>
                <a:close/>
              </a:path>
              <a:path w="1137284" h="849629">
                <a:moveTo>
                  <a:pt x="61865" y="796969"/>
                </a:moveTo>
                <a:lnTo>
                  <a:pt x="58247" y="799666"/>
                </a:lnTo>
                <a:lnTo>
                  <a:pt x="63940" y="807303"/>
                </a:lnTo>
                <a:lnTo>
                  <a:pt x="67558" y="804605"/>
                </a:lnTo>
                <a:lnTo>
                  <a:pt x="61865" y="7969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0199319" y="3142223"/>
            <a:ext cx="1183640" cy="849630"/>
          </a:xfrm>
          <a:custGeom>
            <a:avLst/>
            <a:gdLst/>
            <a:ahLst/>
            <a:cxnLst/>
            <a:rect l="l" t="t" r="r" b="b"/>
            <a:pathLst>
              <a:path w="1183640" h="849629">
                <a:moveTo>
                  <a:pt x="5544" y="0"/>
                </a:moveTo>
                <a:lnTo>
                  <a:pt x="0" y="7744"/>
                </a:lnTo>
                <a:lnTo>
                  <a:pt x="30980" y="29922"/>
                </a:lnTo>
                <a:lnTo>
                  <a:pt x="36523" y="22178"/>
                </a:lnTo>
                <a:lnTo>
                  <a:pt x="5544" y="0"/>
                </a:lnTo>
                <a:close/>
              </a:path>
              <a:path w="1183640" h="849629">
                <a:moveTo>
                  <a:pt x="59758" y="38812"/>
                </a:moveTo>
                <a:lnTo>
                  <a:pt x="54215" y="46556"/>
                </a:lnTo>
                <a:lnTo>
                  <a:pt x="85194" y="68734"/>
                </a:lnTo>
                <a:lnTo>
                  <a:pt x="90738" y="60990"/>
                </a:lnTo>
                <a:lnTo>
                  <a:pt x="59758" y="38812"/>
                </a:lnTo>
                <a:close/>
              </a:path>
              <a:path w="1183640" h="849629">
                <a:moveTo>
                  <a:pt x="113973" y="77623"/>
                </a:moveTo>
                <a:lnTo>
                  <a:pt x="108428" y="85369"/>
                </a:lnTo>
                <a:lnTo>
                  <a:pt x="139407" y="107547"/>
                </a:lnTo>
                <a:lnTo>
                  <a:pt x="144952" y="99802"/>
                </a:lnTo>
                <a:lnTo>
                  <a:pt x="113973" y="77623"/>
                </a:lnTo>
                <a:close/>
              </a:path>
              <a:path w="1183640" h="849629">
                <a:moveTo>
                  <a:pt x="168187" y="116436"/>
                </a:moveTo>
                <a:lnTo>
                  <a:pt x="162642" y="124180"/>
                </a:lnTo>
                <a:lnTo>
                  <a:pt x="193621" y="146359"/>
                </a:lnTo>
                <a:lnTo>
                  <a:pt x="199166" y="138614"/>
                </a:lnTo>
                <a:lnTo>
                  <a:pt x="168187" y="116436"/>
                </a:lnTo>
                <a:close/>
              </a:path>
              <a:path w="1183640" h="849629">
                <a:moveTo>
                  <a:pt x="222401" y="155248"/>
                </a:moveTo>
                <a:lnTo>
                  <a:pt x="216856" y="162993"/>
                </a:lnTo>
                <a:lnTo>
                  <a:pt x="247836" y="185172"/>
                </a:lnTo>
                <a:lnTo>
                  <a:pt x="253380" y="177426"/>
                </a:lnTo>
                <a:lnTo>
                  <a:pt x="222401" y="155248"/>
                </a:lnTo>
                <a:close/>
              </a:path>
              <a:path w="1183640" h="849629">
                <a:moveTo>
                  <a:pt x="276614" y="194061"/>
                </a:moveTo>
                <a:lnTo>
                  <a:pt x="271071" y="201805"/>
                </a:lnTo>
                <a:lnTo>
                  <a:pt x="302050" y="223983"/>
                </a:lnTo>
                <a:lnTo>
                  <a:pt x="307595" y="216239"/>
                </a:lnTo>
                <a:lnTo>
                  <a:pt x="276614" y="194061"/>
                </a:lnTo>
                <a:close/>
              </a:path>
              <a:path w="1183640" h="849629">
                <a:moveTo>
                  <a:pt x="330829" y="232873"/>
                </a:moveTo>
                <a:lnTo>
                  <a:pt x="325285" y="240618"/>
                </a:lnTo>
                <a:lnTo>
                  <a:pt x="356264" y="262796"/>
                </a:lnTo>
                <a:lnTo>
                  <a:pt x="361809" y="255051"/>
                </a:lnTo>
                <a:lnTo>
                  <a:pt x="330829" y="232873"/>
                </a:lnTo>
                <a:close/>
              </a:path>
              <a:path w="1183640" h="849629">
                <a:moveTo>
                  <a:pt x="385043" y="271684"/>
                </a:moveTo>
                <a:lnTo>
                  <a:pt x="379498" y="279430"/>
                </a:lnTo>
                <a:lnTo>
                  <a:pt x="410477" y="301608"/>
                </a:lnTo>
                <a:lnTo>
                  <a:pt x="416022" y="293864"/>
                </a:lnTo>
                <a:lnTo>
                  <a:pt x="385043" y="271684"/>
                </a:lnTo>
                <a:close/>
              </a:path>
              <a:path w="1183640" h="849629">
                <a:moveTo>
                  <a:pt x="439257" y="310497"/>
                </a:moveTo>
                <a:lnTo>
                  <a:pt x="433712" y="318241"/>
                </a:lnTo>
                <a:lnTo>
                  <a:pt x="464693" y="340420"/>
                </a:lnTo>
                <a:lnTo>
                  <a:pt x="470236" y="332675"/>
                </a:lnTo>
                <a:lnTo>
                  <a:pt x="439257" y="310497"/>
                </a:lnTo>
                <a:close/>
              </a:path>
              <a:path w="1183640" h="849629">
                <a:moveTo>
                  <a:pt x="493471" y="349309"/>
                </a:moveTo>
                <a:lnTo>
                  <a:pt x="487927" y="357054"/>
                </a:lnTo>
                <a:lnTo>
                  <a:pt x="518906" y="379233"/>
                </a:lnTo>
                <a:lnTo>
                  <a:pt x="524451" y="371487"/>
                </a:lnTo>
                <a:lnTo>
                  <a:pt x="493471" y="349309"/>
                </a:lnTo>
                <a:close/>
              </a:path>
              <a:path w="1183640" h="849629">
                <a:moveTo>
                  <a:pt x="547686" y="388122"/>
                </a:moveTo>
                <a:lnTo>
                  <a:pt x="542141" y="395866"/>
                </a:lnTo>
                <a:lnTo>
                  <a:pt x="573120" y="418044"/>
                </a:lnTo>
                <a:lnTo>
                  <a:pt x="578665" y="410300"/>
                </a:lnTo>
                <a:lnTo>
                  <a:pt x="547686" y="388122"/>
                </a:lnTo>
                <a:close/>
              </a:path>
              <a:path w="1183640" h="849629">
                <a:moveTo>
                  <a:pt x="601899" y="426934"/>
                </a:moveTo>
                <a:lnTo>
                  <a:pt x="596355" y="434679"/>
                </a:lnTo>
                <a:lnTo>
                  <a:pt x="627334" y="456857"/>
                </a:lnTo>
                <a:lnTo>
                  <a:pt x="632879" y="449112"/>
                </a:lnTo>
                <a:lnTo>
                  <a:pt x="601899" y="426934"/>
                </a:lnTo>
                <a:close/>
              </a:path>
              <a:path w="1183640" h="849629">
                <a:moveTo>
                  <a:pt x="656113" y="465745"/>
                </a:moveTo>
                <a:lnTo>
                  <a:pt x="650568" y="473491"/>
                </a:lnTo>
                <a:lnTo>
                  <a:pt x="681549" y="495669"/>
                </a:lnTo>
                <a:lnTo>
                  <a:pt x="687094" y="487925"/>
                </a:lnTo>
                <a:lnTo>
                  <a:pt x="656113" y="465745"/>
                </a:lnTo>
                <a:close/>
              </a:path>
              <a:path w="1183640" h="849629">
                <a:moveTo>
                  <a:pt x="710328" y="504558"/>
                </a:moveTo>
                <a:lnTo>
                  <a:pt x="704783" y="512302"/>
                </a:lnTo>
                <a:lnTo>
                  <a:pt x="735763" y="534482"/>
                </a:lnTo>
                <a:lnTo>
                  <a:pt x="741307" y="526736"/>
                </a:lnTo>
                <a:lnTo>
                  <a:pt x="710328" y="504558"/>
                </a:lnTo>
                <a:close/>
              </a:path>
              <a:path w="1183640" h="849629">
                <a:moveTo>
                  <a:pt x="764542" y="543370"/>
                </a:moveTo>
                <a:lnTo>
                  <a:pt x="758997" y="551115"/>
                </a:lnTo>
                <a:lnTo>
                  <a:pt x="789976" y="573294"/>
                </a:lnTo>
                <a:lnTo>
                  <a:pt x="795521" y="565548"/>
                </a:lnTo>
                <a:lnTo>
                  <a:pt x="764542" y="543370"/>
                </a:lnTo>
                <a:close/>
              </a:path>
              <a:path w="1183640" h="849629">
                <a:moveTo>
                  <a:pt x="818756" y="582183"/>
                </a:moveTo>
                <a:lnTo>
                  <a:pt x="813211" y="589927"/>
                </a:lnTo>
                <a:lnTo>
                  <a:pt x="844191" y="612105"/>
                </a:lnTo>
                <a:lnTo>
                  <a:pt x="849735" y="604361"/>
                </a:lnTo>
                <a:lnTo>
                  <a:pt x="818756" y="582183"/>
                </a:lnTo>
                <a:close/>
              </a:path>
              <a:path w="1183640" h="849629">
                <a:moveTo>
                  <a:pt x="872970" y="620995"/>
                </a:moveTo>
                <a:lnTo>
                  <a:pt x="867425" y="628740"/>
                </a:lnTo>
                <a:lnTo>
                  <a:pt x="898405" y="650918"/>
                </a:lnTo>
                <a:lnTo>
                  <a:pt x="903950" y="643173"/>
                </a:lnTo>
                <a:lnTo>
                  <a:pt x="872970" y="620995"/>
                </a:lnTo>
                <a:close/>
              </a:path>
              <a:path w="1183640" h="849629">
                <a:moveTo>
                  <a:pt x="927185" y="659806"/>
                </a:moveTo>
                <a:lnTo>
                  <a:pt x="921640" y="667552"/>
                </a:lnTo>
                <a:lnTo>
                  <a:pt x="952619" y="689730"/>
                </a:lnTo>
                <a:lnTo>
                  <a:pt x="958164" y="681986"/>
                </a:lnTo>
                <a:lnTo>
                  <a:pt x="927185" y="659806"/>
                </a:lnTo>
                <a:close/>
              </a:path>
              <a:path w="1183640" h="849629">
                <a:moveTo>
                  <a:pt x="981398" y="698619"/>
                </a:moveTo>
                <a:lnTo>
                  <a:pt x="975854" y="706363"/>
                </a:lnTo>
                <a:lnTo>
                  <a:pt x="1006833" y="728543"/>
                </a:lnTo>
                <a:lnTo>
                  <a:pt x="1012377" y="720797"/>
                </a:lnTo>
                <a:lnTo>
                  <a:pt x="981398" y="698619"/>
                </a:lnTo>
                <a:close/>
              </a:path>
              <a:path w="1183640" h="849629">
                <a:moveTo>
                  <a:pt x="1035612" y="737431"/>
                </a:moveTo>
                <a:lnTo>
                  <a:pt x="1030067" y="745176"/>
                </a:lnTo>
                <a:lnTo>
                  <a:pt x="1061048" y="767355"/>
                </a:lnTo>
                <a:lnTo>
                  <a:pt x="1066591" y="759609"/>
                </a:lnTo>
                <a:lnTo>
                  <a:pt x="1035612" y="737431"/>
                </a:lnTo>
                <a:close/>
              </a:path>
              <a:path w="1183640" h="849629">
                <a:moveTo>
                  <a:pt x="1143603" y="773742"/>
                </a:moveTo>
                <a:lnTo>
                  <a:pt x="1099245" y="835701"/>
                </a:lnTo>
                <a:lnTo>
                  <a:pt x="1183383" y="849078"/>
                </a:lnTo>
                <a:lnTo>
                  <a:pt x="1143603" y="773742"/>
                </a:lnTo>
                <a:close/>
              </a:path>
              <a:path w="1183640" h="849629">
                <a:moveTo>
                  <a:pt x="1089826" y="776244"/>
                </a:moveTo>
                <a:lnTo>
                  <a:pt x="1084282" y="783988"/>
                </a:lnTo>
                <a:lnTo>
                  <a:pt x="1115261" y="806166"/>
                </a:lnTo>
                <a:lnTo>
                  <a:pt x="1120806" y="798422"/>
                </a:lnTo>
                <a:lnTo>
                  <a:pt x="1089826" y="7762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9776897" y="3143956"/>
            <a:ext cx="429895" cy="847725"/>
          </a:xfrm>
          <a:custGeom>
            <a:avLst/>
            <a:gdLst/>
            <a:ahLst/>
            <a:cxnLst/>
            <a:rect l="l" t="t" r="r" b="b"/>
            <a:pathLst>
              <a:path w="429895" h="847725">
                <a:moveTo>
                  <a:pt x="420940" y="0"/>
                </a:moveTo>
                <a:lnTo>
                  <a:pt x="403818" y="34034"/>
                </a:lnTo>
                <a:lnTo>
                  <a:pt x="412327" y="38315"/>
                </a:lnTo>
                <a:lnTo>
                  <a:pt x="429449" y="4279"/>
                </a:lnTo>
                <a:lnTo>
                  <a:pt x="420940" y="0"/>
                </a:lnTo>
                <a:close/>
              </a:path>
              <a:path w="429895" h="847725">
                <a:moveTo>
                  <a:pt x="390977" y="59561"/>
                </a:moveTo>
                <a:lnTo>
                  <a:pt x="373853" y="93597"/>
                </a:lnTo>
                <a:lnTo>
                  <a:pt x="382362" y="97878"/>
                </a:lnTo>
                <a:lnTo>
                  <a:pt x="399484" y="63842"/>
                </a:lnTo>
                <a:lnTo>
                  <a:pt x="390977" y="59561"/>
                </a:lnTo>
                <a:close/>
              </a:path>
              <a:path w="429895" h="847725">
                <a:moveTo>
                  <a:pt x="361012" y="119124"/>
                </a:moveTo>
                <a:lnTo>
                  <a:pt x="343890" y="153160"/>
                </a:lnTo>
                <a:lnTo>
                  <a:pt x="352399" y="157441"/>
                </a:lnTo>
                <a:lnTo>
                  <a:pt x="369521" y="123405"/>
                </a:lnTo>
                <a:lnTo>
                  <a:pt x="361012" y="119124"/>
                </a:lnTo>
                <a:close/>
              </a:path>
              <a:path w="429895" h="847725">
                <a:moveTo>
                  <a:pt x="331048" y="178687"/>
                </a:moveTo>
                <a:lnTo>
                  <a:pt x="313926" y="212723"/>
                </a:lnTo>
                <a:lnTo>
                  <a:pt x="322435" y="217003"/>
                </a:lnTo>
                <a:lnTo>
                  <a:pt x="339557" y="182967"/>
                </a:lnTo>
                <a:lnTo>
                  <a:pt x="331048" y="178687"/>
                </a:lnTo>
                <a:close/>
              </a:path>
              <a:path w="429895" h="847725">
                <a:moveTo>
                  <a:pt x="301083" y="238250"/>
                </a:moveTo>
                <a:lnTo>
                  <a:pt x="283961" y="272286"/>
                </a:lnTo>
                <a:lnTo>
                  <a:pt x="292470" y="276566"/>
                </a:lnTo>
                <a:lnTo>
                  <a:pt x="309592" y="242530"/>
                </a:lnTo>
                <a:lnTo>
                  <a:pt x="301083" y="238250"/>
                </a:lnTo>
                <a:close/>
              </a:path>
              <a:path w="429895" h="847725">
                <a:moveTo>
                  <a:pt x="271120" y="297812"/>
                </a:moveTo>
                <a:lnTo>
                  <a:pt x="253998" y="331848"/>
                </a:lnTo>
                <a:lnTo>
                  <a:pt x="262507" y="336129"/>
                </a:lnTo>
                <a:lnTo>
                  <a:pt x="279629" y="302093"/>
                </a:lnTo>
                <a:lnTo>
                  <a:pt x="271120" y="297812"/>
                </a:lnTo>
                <a:close/>
              </a:path>
              <a:path w="429895" h="847725">
                <a:moveTo>
                  <a:pt x="241156" y="357375"/>
                </a:moveTo>
                <a:lnTo>
                  <a:pt x="224034" y="391411"/>
                </a:lnTo>
                <a:lnTo>
                  <a:pt x="232543" y="395692"/>
                </a:lnTo>
                <a:lnTo>
                  <a:pt x="249665" y="361656"/>
                </a:lnTo>
                <a:lnTo>
                  <a:pt x="241156" y="357375"/>
                </a:lnTo>
                <a:close/>
              </a:path>
              <a:path w="429895" h="847725">
                <a:moveTo>
                  <a:pt x="211192" y="416938"/>
                </a:moveTo>
                <a:lnTo>
                  <a:pt x="194069" y="450974"/>
                </a:lnTo>
                <a:lnTo>
                  <a:pt x="202578" y="455254"/>
                </a:lnTo>
                <a:lnTo>
                  <a:pt x="219701" y="421218"/>
                </a:lnTo>
                <a:lnTo>
                  <a:pt x="211192" y="416938"/>
                </a:lnTo>
                <a:close/>
              </a:path>
              <a:path w="429895" h="847725">
                <a:moveTo>
                  <a:pt x="181229" y="476501"/>
                </a:moveTo>
                <a:lnTo>
                  <a:pt x="164106" y="510537"/>
                </a:lnTo>
                <a:lnTo>
                  <a:pt x="172615" y="514817"/>
                </a:lnTo>
                <a:lnTo>
                  <a:pt x="189738" y="480781"/>
                </a:lnTo>
                <a:lnTo>
                  <a:pt x="181229" y="476501"/>
                </a:lnTo>
                <a:close/>
              </a:path>
              <a:path w="429895" h="847725">
                <a:moveTo>
                  <a:pt x="151264" y="536063"/>
                </a:moveTo>
                <a:lnTo>
                  <a:pt x="134142" y="570099"/>
                </a:lnTo>
                <a:lnTo>
                  <a:pt x="142651" y="574380"/>
                </a:lnTo>
                <a:lnTo>
                  <a:pt x="159773" y="540344"/>
                </a:lnTo>
                <a:lnTo>
                  <a:pt x="151264" y="536063"/>
                </a:lnTo>
                <a:close/>
              </a:path>
              <a:path w="429895" h="847725">
                <a:moveTo>
                  <a:pt x="121300" y="595626"/>
                </a:moveTo>
                <a:lnTo>
                  <a:pt x="104178" y="629662"/>
                </a:lnTo>
                <a:lnTo>
                  <a:pt x="112687" y="633943"/>
                </a:lnTo>
                <a:lnTo>
                  <a:pt x="129809" y="599907"/>
                </a:lnTo>
                <a:lnTo>
                  <a:pt x="121300" y="595626"/>
                </a:lnTo>
                <a:close/>
              </a:path>
              <a:path w="429895" h="847725">
                <a:moveTo>
                  <a:pt x="91337" y="655189"/>
                </a:moveTo>
                <a:lnTo>
                  <a:pt x="74214" y="689225"/>
                </a:lnTo>
                <a:lnTo>
                  <a:pt x="82723" y="693505"/>
                </a:lnTo>
                <a:lnTo>
                  <a:pt x="99846" y="659470"/>
                </a:lnTo>
                <a:lnTo>
                  <a:pt x="91337" y="655189"/>
                </a:lnTo>
                <a:close/>
              </a:path>
              <a:path w="429895" h="847725">
                <a:moveTo>
                  <a:pt x="61372" y="714752"/>
                </a:moveTo>
                <a:lnTo>
                  <a:pt x="44250" y="748788"/>
                </a:lnTo>
                <a:lnTo>
                  <a:pt x="52759" y="753068"/>
                </a:lnTo>
                <a:lnTo>
                  <a:pt x="69881" y="719032"/>
                </a:lnTo>
                <a:lnTo>
                  <a:pt x="61372" y="714752"/>
                </a:lnTo>
                <a:close/>
              </a:path>
              <a:path w="429895" h="847725">
                <a:moveTo>
                  <a:pt x="208" y="762152"/>
                </a:moveTo>
                <a:lnTo>
                  <a:pt x="0" y="847346"/>
                </a:lnTo>
                <a:lnTo>
                  <a:pt x="68280" y="796397"/>
                </a:lnTo>
                <a:lnTo>
                  <a:pt x="61050" y="792760"/>
                </a:lnTo>
                <a:lnTo>
                  <a:pt x="32791" y="792760"/>
                </a:lnTo>
                <a:lnTo>
                  <a:pt x="24282" y="788479"/>
                </a:lnTo>
                <a:lnTo>
                  <a:pt x="29989" y="777134"/>
                </a:lnTo>
                <a:lnTo>
                  <a:pt x="208" y="762152"/>
                </a:lnTo>
                <a:close/>
              </a:path>
              <a:path w="429895" h="847725">
                <a:moveTo>
                  <a:pt x="29989" y="777134"/>
                </a:moveTo>
                <a:lnTo>
                  <a:pt x="24282" y="788479"/>
                </a:lnTo>
                <a:lnTo>
                  <a:pt x="32791" y="792760"/>
                </a:lnTo>
                <a:lnTo>
                  <a:pt x="38498" y="781415"/>
                </a:lnTo>
                <a:lnTo>
                  <a:pt x="29989" y="777134"/>
                </a:lnTo>
                <a:close/>
              </a:path>
              <a:path w="429895" h="847725">
                <a:moveTo>
                  <a:pt x="38498" y="781415"/>
                </a:moveTo>
                <a:lnTo>
                  <a:pt x="32791" y="792760"/>
                </a:lnTo>
                <a:lnTo>
                  <a:pt x="61050" y="792760"/>
                </a:lnTo>
                <a:lnTo>
                  <a:pt x="38498" y="781415"/>
                </a:lnTo>
                <a:close/>
              </a:path>
              <a:path w="429895" h="847725">
                <a:moveTo>
                  <a:pt x="31408" y="774315"/>
                </a:moveTo>
                <a:lnTo>
                  <a:pt x="29989" y="777134"/>
                </a:lnTo>
                <a:lnTo>
                  <a:pt x="38498" y="781415"/>
                </a:lnTo>
                <a:lnTo>
                  <a:pt x="39917" y="778595"/>
                </a:lnTo>
                <a:lnTo>
                  <a:pt x="31408" y="77431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0189231" y="3139870"/>
            <a:ext cx="423545" cy="851535"/>
          </a:xfrm>
          <a:custGeom>
            <a:avLst/>
            <a:gdLst/>
            <a:ahLst/>
            <a:cxnLst/>
            <a:rect l="l" t="t" r="r" b="b"/>
            <a:pathLst>
              <a:path w="423545" h="851535">
                <a:moveTo>
                  <a:pt x="371772" y="780496"/>
                </a:moveTo>
                <a:lnTo>
                  <a:pt x="346053" y="792946"/>
                </a:lnTo>
                <a:lnTo>
                  <a:pt x="421982" y="851432"/>
                </a:lnTo>
                <a:lnTo>
                  <a:pt x="422728" y="793356"/>
                </a:lnTo>
                <a:lnTo>
                  <a:pt x="377997" y="793356"/>
                </a:lnTo>
                <a:lnTo>
                  <a:pt x="371772" y="780496"/>
                </a:lnTo>
                <a:close/>
              </a:path>
              <a:path w="423545" h="851535">
                <a:moveTo>
                  <a:pt x="397493" y="768046"/>
                </a:moveTo>
                <a:lnTo>
                  <a:pt x="371772" y="780496"/>
                </a:lnTo>
                <a:lnTo>
                  <a:pt x="377997" y="793356"/>
                </a:lnTo>
                <a:lnTo>
                  <a:pt x="403719" y="780906"/>
                </a:lnTo>
                <a:lnTo>
                  <a:pt x="397493" y="768046"/>
                </a:lnTo>
                <a:close/>
              </a:path>
              <a:path w="423545" h="851535">
                <a:moveTo>
                  <a:pt x="423213" y="755596"/>
                </a:moveTo>
                <a:lnTo>
                  <a:pt x="397493" y="768046"/>
                </a:lnTo>
                <a:lnTo>
                  <a:pt x="403719" y="780906"/>
                </a:lnTo>
                <a:lnTo>
                  <a:pt x="377997" y="793356"/>
                </a:lnTo>
                <a:lnTo>
                  <a:pt x="422728" y="793356"/>
                </a:lnTo>
                <a:lnTo>
                  <a:pt x="423213" y="755596"/>
                </a:lnTo>
                <a:close/>
              </a:path>
              <a:path w="423545" h="851535">
                <a:moveTo>
                  <a:pt x="25720" y="0"/>
                </a:moveTo>
                <a:lnTo>
                  <a:pt x="0" y="12449"/>
                </a:lnTo>
                <a:lnTo>
                  <a:pt x="371772" y="780496"/>
                </a:lnTo>
                <a:lnTo>
                  <a:pt x="397493" y="768046"/>
                </a:lnTo>
                <a:lnTo>
                  <a:pt x="257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10513322" y="1621535"/>
            <a:ext cx="759460" cy="15487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33070">
              <a:lnSpc>
                <a:spcPct val="100000"/>
              </a:lnSpc>
            </a:pP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s</a:t>
            </a:r>
            <a:endParaRPr sz="2400">
              <a:latin typeface="Calibri"/>
              <a:cs typeface="Calibri"/>
            </a:endParaRPr>
          </a:p>
          <a:p>
            <a:pPr marL="12700" marR="5080" indent="157480">
              <a:lnSpc>
                <a:spcPct val="144200"/>
              </a:lnSpc>
              <a:spcBef>
                <a:spcPts val="740"/>
              </a:spcBef>
            </a:pPr>
            <a:r>
              <a:rPr sz="2400" spc="-5" dirty="0">
                <a:solidFill>
                  <a:srgbClr val="C00000"/>
                </a:solidFill>
                <a:latin typeface="Symbol"/>
                <a:cs typeface="Symbol"/>
              </a:rPr>
              <a:t></a:t>
            </a:r>
            <a:r>
              <a:rPr sz="2400" spc="-5" dirty="0">
                <a:solidFill>
                  <a:srgbClr val="C00000"/>
                </a:solidFill>
                <a:latin typeface="Calibri"/>
                <a:cs typeface="Calibri"/>
              </a:rPr>
              <a:t>(s)  </a:t>
            </a:r>
            <a:r>
              <a:rPr sz="2400" spc="-5" dirty="0">
                <a:solidFill>
                  <a:srgbClr val="008000"/>
                </a:solidFill>
                <a:latin typeface="Calibri"/>
                <a:cs typeface="Calibri"/>
              </a:rPr>
              <a:t>s,</a:t>
            </a:r>
            <a:r>
              <a:rPr sz="2400" spc="-95" dirty="0">
                <a:solidFill>
                  <a:srgbClr val="008000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008000"/>
                </a:solidFill>
                <a:latin typeface="Symbol"/>
                <a:cs typeface="Symbol"/>
              </a:rPr>
              <a:t></a:t>
            </a:r>
            <a:r>
              <a:rPr sz="2400" spc="-5" dirty="0">
                <a:solidFill>
                  <a:srgbClr val="008000"/>
                </a:solidFill>
                <a:latin typeface="Calibri"/>
                <a:cs typeface="Calibri"/>
              </a:rPr>
              <a:t>(s)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9223615" y="3538728"/>
            <a:ext cx="1030605" cy="3994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latin typeface="Calibri"/>
                <a:cs typeface="Calibri"/>
              </a:rPr>
              <a:t>s,</a:t>
            </a:r>
            <a:r>
              <a:rPr sz="2400" spc="-90" dirty="0">
                <a:latin typeface="Calibri"/>
                <a:cs typeface="Calibri"/>
              </a:rPr>
              <a:t> </a:t>
            </a:r>
            <a:r>
              <a:rPr sz="2400" spc="-5" dirty="0">
                <a:latin typeface="Symbol"/>
                <a:cs typeface="Symbol"/>
              </a:rPr>
              <a:t></a:t>
            </a:r>
            <a:r>
              <a:rPr sz="2400" spc="-5" dirty="0">
                <a:latin typeface="Calibri"/>
                <a:cs typeface="Calibri"/>
              </a:rPr>
              <a:t>(s),s’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0423634" y="4004440"/>
            <a:ext cx="337820" cy="269875"/>
          </a:xfrm>
          <a:custGeom>
            <a:avLst/>
            <a:gdLst/>
            <a:ahLst/>
            <a:cxnLst/>
            <a:rect l="l" t="t" r="r" b="b"/>
            <a:pathLst>
              <a:path w="337820" h="269875">
                <a:moveTo>
                  <a:pt x="168603" y="0"/>
                </a:moveTo>
                <a:lnTo>
                  <a:pt x="0" y="269327"/>
                </a:lnTo>
                <a:lnTo>
                  <a:pt x="337206" y="269327"/>
                </a:lnTo>
                <a:lnTo>
                  <a:pt x="168603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0423634" y="4004440"/>
            <a:ext cx="337820" cy="269875"/>
          </a:xfrm>
          <a:custGeom>
            <a:avLst/>
            <a:gdLst/>
            <a:ahLst/>
            <a:cxnLst/>
            <a:rect l="l" t="t" r="r" b="b"/>
            <a:pathLst>
              <a:path w="337820" h="269875">
                <a:moveTo>
                  <a:pt x="0" y="269328"/>
                </a:moveTo>
                <a:lnTo>
                  <a:pt x="168603" y="0"/>
                </a:lnTo>
                <a:lnTo>
                  <a:pt x="337207" y="269328"/>
                </a:lnTo>
                <a:lnTo>
                  <a:pt x="0" y="269328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11021879" y="3913632"/>
            <a:ext cx="220979" cy="3994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0000FF"/>
                </a:solidFill>
                <a:latin typeface="Calibri"/>
                <a:cs typeface="Calibri"/>
              </a:rPr>
              <a:t>s</a:t>
            </a: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’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158867" y="4419600"/>
            <a:ext cx="6950387" cy="6908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38200" y="3991302"/>
            <a:ext cx="7391400" cy="1266825"/>
          </a:xfrm>
          <a:custGeom>
            <a:avLst/>
            <a:gdLst/>
            <a:ahLst/>
            <a:cxnLst/>
            <a:rect l="l" t="t" r="r" b="b"/>
            <a:pathLst>
              <a:path w="7391400" h="1266825">
                <a:moveTo>
                  <a:pt x="0" y="211089"/>
                </a:moveTo>
                <a:lnTo>
                  <a:pt x="5574" y="162688"/>
                </a:lnTo>
                <a:lnTo>
                  <a:pt x="21455" y="118257"/>
                </a:lnTo>
                <a:lnTo>
                  <a:pt x="46373" y="79063"/>
                </a:lnTo>
                <a:lnTo>
                  <a:pt x="79063" y="46374"/>
                </a:lnTo>
                <a:lnTo>
                  <a:pt x="118257" y="21455"/>
                </a:lnTo>
                <a:lnTo>
                  <a:pt x="162687" y="5575"/>
                </a:lnTo>
                <a:lnTo>
                  <a:pt x="211088" y="0"/>
                </a:lnTo>
                <a:lnTo>
                  <a:pt x="7180317" y="0"/>
                </a:lnTo>
                <a:lnTo>
                  <a:pt x="7228717" y="5575"/>
                </a:lnTo>
                <a:lnTo>
                  <a:pt x="7273148" y="21455"/>
                </a:lnTo>
                <a:lnTo>
                  <a:pt x="7312342" y="46374"/>
                </a:lnTo>
                <a:lnTo>
                  <a:pt x="7345032" y="79063"/>
                </a:lnTo>
                <a:lnTo>
                  <a:pt x="7369950" y="118257"/>
                </a:lnTo>
                <a:lnTo>
                  <a:pt x="7385831" y="162688"/>
                </a:lnTo>
                <a:lnTo>
                  <a:pt x="7391406" y="211089"/>
                </a:lnTo>
                <a:lnTo>
                  <a:pt x="7391406" y="1055407"/>
                </a:lnTo>
                <a:lnTo>
                  <a:pt x="7385831" y="1103808"/>
                </a:lnTo>
                <a:lnTo>
                  <a:pt x="7369950" y="1148239"/>
                </a:lnTo>
                <a:lnTo>
                  <a:pt x="7345032" y="1187433"/>
                </a:lnTo>
                <a:lnTo>
                  <a:pt x="7312342" y="1220122"/>
                </a:lnTo>
                <a:lnTo>
                  <a:pt x="7273148" y="1245041"/>
                </a:lnTo>
                <a:lnTo>
                  <a:pt x="7228717" y="1260921"/>
                </a:lnTo>
                <a:lnTo>
                  <a:pt x="7180317" y="1266497"/>
                </a:lnTo>
                <a:lnTo>
                  <a:pt x="211088" y="1266497"/>
                </a:lnTo>
                <a:lnTo>
                  <a:pt x="162687" y="1260921"/>
                </a:lnTo>
                <a:lnTo>
                  <a:pt x="118257" y="1245041"/>
                </a:lnTo>
                <a:lnTo>
                  <a:pt x="79063" y="1220122"/>
                </a:lnTo>
                <a:lnTo>
                  <a:pt x="46373" y="1187433"/>
                </a:lnTo>
                <a:lnTo>
                  <a:pt x="21455" y="1148239"/>
                </a:lnTo>
                <a:lnTo>
                  <a:pt x="5574" y="1103808"/>
                </a:lnTo>
                <a:lnTo>
                  <a:pt x="0" y="1055407"/>
                </a:lnTo>
                <a:lnTo>
                  <a:pt x="0" y="211089"/>
                </a:lnTo>
                <a:close/>
              </a:path>
            </a:pathLst>
          </a:custGeom>
          <a:ln w="25400">
            <a:solidFill>
              <a:srgbClr val="FF99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60043" y="172719"/>
            <a:ext cx="3872229" cy="7219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Policy</a:t>
            </a:r>
            <a:r>
              <a:rPr spc="-100" dirty="0"/>
              <a:t> </a:t>
            </a:r>
            <a:r>
              <a:rPr dirty="0"/>
              <a:t>Evaluation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85135" y="1353311"/>
            <a:ext cx="6345555" cy="3994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buFont typeface="Malgun Gothic"/>
              <a:buChar char="▪"/>
              <a:tabLst>
                <a:tab pos="354965" algn="l"/>
                <a:tab pos="355600" algn="l"/>
              </a:tabLst>
            </a:pPr>
            <a:r>
              <a:rPr sz="2400" spc="-5" dirty="0">
                <a:solidFill>
                  <a:srgbClr val="333399"/>
                </a:solidFill>
                <a:latin typeface="Calibri"/>
                <a:cs typeface="Calibri"/>
              </a:rPr>
              <a:t>How </a:t>
            </a: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do </a:t>
            </a:r>
            <a:r>
              <a:rPr sz="2400" spc="-5" dirty="0">
                <a:solidFill>
                  <a:srgbClr val="333399"/>
                </a:solidFill>
                <a:latin typeface="Calibri"/>
                <a:cs typeface="Calibri"/>
              </a:rPr>
              <a:t>we calculate the </a:t>
            </a: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V’s for a fixed </a:t>
            </a:r>
            <a:r>
              <a:rPr sz="2400" spc="-5" dirty="0">
                <a:solidFill>
                  <a:srgbClr val="333399"/>
                </a:solidFill>
                <a:latin typeface="Calibri"/>
                <a:cs typeface="Calibri"/>
              </a:rPr>
              <a:t>policy</a:t>
            </a:r>
            <a:r>
              <a:rPr sz="2400" spc="-7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333399"/>
                </a:solidFill>
                <a:latin typeface="Symbol"/>
                <a:cs typeface="Symbol"/>
              </a:rPr>
              <a:t></a:t>
            </a:r>
            <a:r>
              <a:rPr sz="2400" spc="-5" dirty="0">
                <a:solidFill>
                  <a:srgbClr val="333399"/>
                </a:solidFill>
                <a:latin typeface="Calibri"/>
                <a:cs typeface="Calibri"/>
              </a:rPr>
              <a:t>?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85135" y="2088002"/>
            <a:ext cx="7072630" cy="7715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marR="5080" indent="-342900">
              <a:lnSpc>
                <a:spcPct val="100800"/>
              </a:lnSpc>
              <a:buFont typeface="Malgun Gothic"/>
              <a:buChar char="▪"/>
              <a:tabLst>
                <a:tab pos="354965" algn="l"/>
                <a:tab pos="355600" algn="l"/>
              </a:tabLst>
            </a:pPr>
            <a:r>
              <a:rPr sz="2400" b="1" dirty="0">
                <a:solidFill>
                  <a:srgbClr val="333399"/>
                </a:solidFill>
                <a:latin typeface="Calibri"/>
                <a:cs typeface="Calibri"/>
              </a:rPr>
              <a:t>Idea </a:t>
            </a:r>
            <a:r>
              <a:rPr sz="2400" b="1" spc="-5" dirty="0">
                <a:solidFill>
                  <a:srgbClr val="333399"/>
                </a:solidFill>
                <a:latin typeface="Calibri"/>
                <a:cs typeface="Calibri"/>
              </a:rPr>
              <a:t>1: </a:t>
            </a: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Turn </a:t>
            </a:r>
            <a:r>
              <a:rPr sz="2400" spc="-5" dirty="0">
                <a:solidFill>
                  <a:srgbClr val="333399"/>
                </a:solidFill>
                <a:latin typeface="Calibri"/>
                <a:cs typeface="Calibri"/>
              </a:rPr>
              <a:t>recursive Bellman equations into </a:t>
            </a: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updates  </a:t>
            </a:r>
            <a:r>
              <a:rPr sz="2400" spc="-5" dirty="0">
                <a:solidFill>
                  <a:srgbClr val="333399"/>
                </a:solidFill>
                <a:latin typeface="Calibri"/>
                <a:cs typeface="Calibri"/>
              </a:rPr>
              <a:t>(like value</a:t>
            </a:r>
            <a:r>
              <a:rPr sz="2400" spc="-4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333399"/>
                </a:solidFill>
                <a:latin typeface="Calibri"/>
                <a:cs typeface="Calibri"/>
              </a:rPr>
              <a:t>iteration)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300124" y="3657600"/>
            <a:ext cx="7416559" cy="6458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330016" y="3048000"/>
            <a:ext cx="1502077" cy="3306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611506" y="1562100"/>
            <a:ext cx="339725" cy="271780"/>
          </a:xfrm>
          <a:custGeom>
            <a:avLst/>
            <a:gdLst/>
            <a:ahLst/>
            <a:cxnLst/>
            <a:rect l="l" t="t" r="r" b="b"/>
            <a:pathLst>
              <a:path w="339725" h="271780">
                <a:moveTo>
                  <a:pt x="169698" y="0"/>
                </a:moveTo>
                <a:lnTo>
                  <a:pt x="0" y="271517"/>
                </a:lnTo>
                <a:lnTo>
                  <a:pt x="339397" y="271517"/>
                </a:lnTo>
                <a:lnTo>
                  <a:pt x="169698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611506" y="1562100"/>
            <a:ext cx="339725" cy="271780"/>
          </a:xfrm>
          <a:custGeom>
            <a:avLst/>
            <a:gdLst/>
            <a:ahLst/>
            <a:cxnLst/>
            <a:rect l="l" t="t" r="r" b="b"/>
            <a:pathLst>
              <a:path w="339725" h="271780">
                <a:moveTo>
                  <a:pt x="0" y="271517"/>
                </a:moveTo>
                <a:lnTo>
                  <a:pt x="169698" y="0"/>
                </a:lnTo>
                <a:lnTo>
                  <a:pt x="339397" y="271517"/>
                </a:lnTo>
                <a:lnTo>
                  <a:pt x="0" y="271517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0274300" y="1836840"/>
            <a:ext cx="520065" cy="798195"/>
          </a:xfrm>
          <a:custGeom>
            <a:avLst/>
            <a:gdLst/>
            <a:ahLst/>
            <a:cxnLst/>
            <a:rect l="l" t="t" r="r" b="b"/>
            <a:pathLst>
              <a:path w="520065" h="798194">
                <a:moveTo>
                  <a:pt x="10288" y="702899"/>
                </a:moveTo>
                <a:lnTo>
                  <a:pt x="0" y="798189"/>
                </a:lnTo>
                <a:lnTo>
                  <a:pt x="82403" y="749246"/>
                </a:lnTo>
                <a:lnTo>
                  <a:pt x="77066" y="745816"/>
                </a:lnTo>
                <a:lnTo>
                  <a:pt x="50641" y="745816"/>
                </a:lnTo>
                <a:lnTo>
                  <a:pt x="26602" y="730368"/>
                </a:lnTo>
                <a:lnTo>
                  <a:pt x="34327" y="718348"/>
                </a:lnTo>
                <a:lnTo>
                  <a:pt x="10288" y="702899"/>
                </a:lnTo>
                <a:close/>
              </a:path>
              <a:path w="520065" h="798194">
                <a:moveTo>
                  <a:pt x="34327" y="718348"/>
                </a:moveTo>
                <a:lnTo>
                  <a:pt x="26602" y="730368"/>
                </a:lnTo>
                <a:lnTo>
                  <a:pt x="50641" y="745816"/>
                </a:lnTo>
                <a:lnTo>
                  <a:pt x="58365" y="733797"/>
                </a:lnTo>
                <a:lnTo>
                  <a:pt x="34327" y="718348"/>
                </a:lnTo>
                <a:close/>
              </a:path>
              <a:path w="520065" h="798194">
                <a:moveTo>
                  <a:pt x="58365" y="733797"/>
                </a:moveTo>
                <a:lnTo>
                  <a:pt x="50641" y="745816"/>
                </a:lnTo>
                <a:lnTo>
                  <a:pt x="77066" y="745816"/>
                </a:lnTo>
                <a:lnTo>
                  <a:pt x="58365" y="733797"/>
                </a:lnTo>
                <a:close/>
              </a:path>
              <a:path w="520065" h="798194">
                <a:moveTo>
                  <a:pt x="495980" y="0"/>
                </a:moveTo>
                <a:lnTo>
                  <a:pt x="34327" y="718348"/>
                </a:lnTo>
                <a:lnTo>
                  <a:pt x="58365" y="733797"/>
                </a:lnTo>
                <a:lnTo>
                  <a:pt x="520019" y="15449"/>
                </a:lnTo>
                <a:lnTo>
                  <a:pt x="495980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160437" y="2635030"/>
            <a:ext cx="282575" cy="282575"/>
          </a:xfrm>
          <a:custGeom>
            <a:avLst/>
            <a:gdLst/>
            <a:ahLst/>
            <a:cxnLst/>
            <a:rect l="l" t="t" r="r" b="b"/>
            <a:pathLst>
              <a:path w="282575" h="282575">
                <a:moveTo>
                  <a:pt x="141232" y="0"/>
                </a:moveTo>
                <a:lnTo>
                  <a:pt x="96592" y="7200"/>
                </a:lnTo>
                <a:lnTo>
                  <a:pt x="57822" y="27249"/>
                </a:lnTo>
                <a:lnTo>
                  <a:pt x="27249" y="57822"/>
                </a:lnTo>
                <a:lnTo>
                  <a:pt x="7200" y="96592"/>
                </a:lnTo>
                <a:lnTo>
                  <a:pt x="0" y="141232"/>
                </a:lnTo>
                <a:lnTo>
                  <a:pt x="7200" y="185873"/>
                </a:lnTo>
                <a:lnTo>
                  <a:pt x="27249" y="224643"/>
                </a:lnTo>
                <a:lnTo>
                  <a:pt x="57822" y="255216"/>
                </a:lnTo>
                <a:lnTo>
                  <a:pt x="96592" y="275265"/>
                </a:lnTo>
                <a:lnTo>
                  <a:pt x="141232" y="282465"/>
                </a:lnTo>
                <a:lnTo>
                  <a:pt x="185873" y="275265"/>
                </a:lnTo>
                <a:lnTo>
                  <a:pt x="224643" y="255216"/>
                </a:lnTo>
                <a:lnTo>
                  <a:pt x="255216" y="224643"/>
                </a:lnTo>
                <a:lnTo>
                  <a:pt x="275265" y="185873"/>
                </a:lnTo>
                <a:lnTo>
                  <a:pt x="282465" y="141232"/>
                </a:lnTo>
                <a:lnTo>
                  <a:pt x="275265" y="96592"/>
                </a:lnTo>
                <a:lnTo>
                  <a:pt x="255216" y="57822"/>
                </a:lnTo>
                <a:lnTo>
                  <a:pt x="224643" y="27249"/>
                </a:lnTo>
                <a:lnTo>
                  <a:pt x="185873" y="7200"/>
                </a:lnTo>
                <a:lnTo>
                  <a:pt x="141232" y="0"/>
                </a:lnTo>
                <a:close/>
              </a:path>
            </a:pathLst>
          </a:custGeom>
          <a:solidFill>
            <a:srgbClr val="008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0160437" y="2635030"/>
            <a:ext cx="282575" cy="282575"/>
          </a:xfrm>
          <a:custGeom>
            <a:avLst/>
            <a:gdLst/>
            <a:ahLst/>
            <a:cxnLst/>
            <a:rect l="l" t="t" r="r" b="b"/>
            <a:pathLst>
              <a:path w="282575" h="282575">
                <a:moveTo>
                  <a:pt x="0" y="141232"/>
                </a:moveTo>
                <a:lnTo>
                  <a:pt x="7200" y="96592"/>
                </a:lnTo>
                <a:lnTo>
                  <a:pt x="27249" y="57822"/>
                </a:lnTo>
                <a:lnTo>
                  <a:pt x="57822" y="27249"/>
                </a:lnTo>
                <a:lnTo>
                  <a:pt x="96592" y="7200"/>
                </a:lnTo>
                <a:lnTo>
                  <a:pt x="141233" y="0"/>
                </a:lnTo>
                <a:lnTo>
                  <a:pt x="185873" y="7200"/>
                </a:lnTo>
                <a:lnTo>
                  <a:pt x="224643" y="27249"/>
                </a:lnTo>
                <a:lnTo>
                  <a:pt x="255216" y="57822"/>
                </a:lnTo>
                <a:lnTo>
                  <a:pt x="275265" y="96592"/>
                </a:lnTo>
                <a:lnTo>
                  <a:pt x="282466" y="141232"/>
                </a:lnTo>
                <a:lnTo>
                  <a:pt x="275265" y="185872"/>
                </a:lnTo>
                <a:lnTo>
                  <a:pt x="255216" y="224642"/>
                </a:lnTo>
                <a:lnTo>
                  <a:pt x="224643" y="255215"/>
                </a:lnTo>
                <a:lnTo>
                  <a:pt x="185873" y="275264"/>
                </a:lnTo>
                <a:lnTo>
                  <a:pt x="141233" y="282465"/>
                </a:lnTo>
                <a:lnTo>
                  <a:pt x="96592" y="275264"/>
                </a:lnTo>
                <a:lnTo>
                  <a:pt x="57822" y="255215"/>
                </a:lnTo>
                <a:lnTo>
                  <a:pt x="27249" y="224642"/>
                </a:lnTo>
                <a:lnTo>
                  <a:pt x="7200" y="185872"/>
                </a:lnTo>
                <a:lnTo>
                  <a:pt x="0" y="141232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9144437" y="2913677"/>
            <a:ext cx="1137285" cy="849630"/>
          </a:xfrm>
          <a:custGeom>
            <a:avLst/>
            <a:gdLst/>
            <a:ahLst/>
            <a:cxnLst/>
            <a:rect l="l" t="t" r="r" b="b"/>
            <a:pathLst>
              <a:path w="1137284" h="849629">
                <a:moveTo>
                  <a:pt x="1131007" y="0"/>
                </a:moveTo>
                <a:lnTo>
                  <a:pt x="1100460" y="22771"/>
                </a:lnTo>
                <a:lnTo>
                  <a:pt x="1106153" y="30407"/>
                </a:lnTo>
                <a:lnTo>
                  <a:pt x="1136699" y="7636"/>
                </a:lnTo>
                <a:lnTo>
                  <a:pt x="1131007" y="0"/>
                </a:lnTo>
                <a:close/>
              </a:path>
              <a:path w="1137284" h="849629">
                <a:moveTo>
                  <a:pt x="1077550" y="39848"/>
                </a:moveTo>
                <a:lnTo>
                  <a:pt x="1047003" y="62619"/>
                </a:lnTo>
                <a:lnTo>
                  <a:pt x="1052696" y="70256"/>
                </a:lnTo>
                <a:lnTo>
                  <a:pt x="1083242" y="47485"/>
                </a:lnTo>
                <a:lnTo>
                  <a:pt x="1077550" y="39848"/>
                </a:lnTo>
                <a:close/>
              </a:path>
              <a:path w="1137284" h="849629">
                <a:moveTo>
                  <a:pt x="1024093" y="79697"/>
                </a:moveTo>
                <a:lnTo>
                  <a:pt x="993546" y="102467"/>
                </a:lnTo>
                <a:lnTo>
                  <a:pt x="999238" y="110103"/>
                </a:lnTo>
                <a:lnTo>
                  <a:pt x="1029785" y="87334"/>
                </a:lnTo>
                <a:lnTo>
                  <a:pt x="1024093" y="79697"/>
                </a:lnTo>
                <a:close/>
              </a:path>
              <a:path w="1137284" h="849629">
                <a:moveTo>
                  <a:pt x="970635" y="119545"/>
                </a:moveTo>
                <a:lnTo>
                  <a:pt x="940089" y="142316"/>
                </a:lnTo>
                <a:lnTo>
                  <a:pt x="945781" y="149952"/>
                </a:lnTo>
                <a:lnTo>
                  <a:pt x="976329" y="127182"/>
                </a:lnTo>
                <a:lnTo>
                  <a:pt x="970635" y="119545"/>
                </a:lnTo>
                <a:close/>
              </a:path>
              <a:path w="1137284" h="849629">
                <a:moveTo>
                  <a:pt x="917178" y="159393"/>
                </a:moveTo>
                <a:lnTo>
                  <a:pt x="886632" y="182164"/>
                </a:lnTo>
                <a:lnTo>
                  <a:pt x="892324" y="189801"/>
                </a:lnTo>
                <a:lnTo>
                  <a:pt x="922872" y="167030"/>
                </a:lnTo>
                <a:lnTo>
                  <a:pt x="917178" y="159393"/>
                </a:lnTo>
                <a:close/>
              </a:path>
              <a:path w="1137284" h="849629">
                <a:moveTo>
                  <a:pt x="863721" y="199242"/>
                </a:moveTo>
                <a:lnTo>
                  <a:pt x="833174" y="222012"/>
                </a:lnTo>
                <a:lnTo>
                  <a:pt x="838868" y="229650"/>
                </a:lnTo>
                <a:lnTo>
                  <a:pt x="869414" y="206879"/>
                </a:lnTo>
                <a:lnTo>
                  <a:pt x="863721" y="199242"/>
                </a:lnTo>
                <a:close/>
              </a:path>
              <a:path w="1137284" h="849629">
                <a:moveTo>
                  <a:pt x="810265" y="239091"/>
                </a:moveTo>
                <a:lnTo>
                  <a:pt x="779717" y="261861"/>
                </a:lnTo>
                <a:lnTo>
                  <a:pt x="785411" y="269497"/>
                </a:lnTo>
                <a:lnTo>
                  <a:pt x="815957" y="246727"/>
                </a:lnTo>
                <a:lnTo>
                  <a:pt x="810265" y="239091"/>
                </a:lnTo>
                <a:close/>
              </a:path>
              <a:path w="1137284" h="849629">
                <a:moveTo>
                  <a:pt x="756808" y="278938"/>
                </a:moveTo>
                <a:lnTo>
                  <a:pt x="726260" y="301710"/>
                </a:lnTo>
                <a:lnTo>
                  <a:pt x="731953" y="309346"/>
                </a:lnTo>
                <a:lnTo>
                  <a:pt x="762500" y="286575"/>
                </a:lnTo>
                <a:lnTo>
                  <a:pt x="756808" y="278938"/>
                </a:lnTo>
                <a:close/>
              </a:path>
              <a:path w="1137284" h="849629">
                <a:moveTo>
                  <a:pt x="703350" y="318787"/>
                </a:moveTo>
                <a:lnTo>
                  <a:pt x="672804" y="341558"/>
                </a:lnTo>
                <a:lnTo>
                  <a:pt x="678496" y="349195"/>
                </a:lnTo>
                <a:lnTo>
                  <a:pt x="709043" y="326424"/>
                </a:lnTo>
                <a:lnTo>
                  <a:pt x="703350" y="318787"/>
                </a:lnTo>
                <a:close/>
              </a:path>
              <a:path w="1137284" h="849629">
                <a:moveTo>
                  <a:pt x="649893" y="358636"/>
                </a:moveTo>
                <a:lnTo>
                  <a:pt x="619347" y="381406"/>
                </a:lnTo>
                <a:lnTo>
                  <a:pt x="625039" y="389042"/>
                </a:lnTo>
                <a:lnTo>
                  <a:pt x="655586" y="366273"/>
                </a:lnTo>
                <a:lnTo>
                  <a:pt x="649893" y="358636"/>
                </a:lnTo>
                <a:close/>
              </a:path>
              <a:path w="1137284" h="849629">
                <a:moveTo>
                  <a:pt x="596436" y="398484"/>
                </a:moveTo>
                <a:lnTo>
                  <a:pt x="565889" y="421255"/>
                </a:lnTo>
                <a:lnTo>
                  <a:pt x="571582" y="428891"/>
                </a:lnTo>
                <a:lnTo>
                  <a:pt x="602128" y="406121"/>
                </a:lnTo>
                <a:lnTo>
                  <a:pt x="596436" y="398484"/>
                </a:lnTo>
                <a:close/>
              </a:path>
              <a:path w="1137284" h="849629">
                <a:moveTo>
                  <a:pt x="542979" y="438332"/>
                </a:moveTo>
                <a:lnTo>
                  <a:pt x="512432" y="461103"/>
                </a:lnTo>
                <a:lnTo>
                  <a:pt x="518125" y="468740"/>
                </a:lnTo>
                <a:lnTo>
                  <a:pt x="548671" y="445969"/>
                </a:lnTo>
                <a:lnTo>
                  <a:pt x="542979" y="438332"/>
                </a:lnTo>
                <a:close/>
              </a:path>
              <a:path w="1137284" h="849629">
                <a:moveTo>
                  <a:pt x="489522" y="478181"/>
                </a:moveTo>
                <a:lnTo>
                  <a:pt x="458975" y="500951"/>
                </a:lnTo>
                <a:lnTo>
                  <a:pt x="464667" y="508589"/>
                </a:lnTo>
                <a:lnTo>
                  <a:pt x="495214" y="485818"/>
                </a:lnTo>
                <a:lnTo>
                  <a:pt x="489522" y="478181"/>
                </a:lnTo>
                <a:close/>
              </a:path>
              <a:path w="1137284" h="849629">
                <a:moveTo>
                  <a:pt x="436065" y="518030"/>
                </a:moveTo>
                <a:lnTo>
                  <a:pt x="405518" y="540800"/>
                </a:lnTo>
                <a:lnTo>
                  <a:pt x="411210" y="548436"/>
                </a:lnTo>
                <a:lnTo>
                  <a:pt x="441758" y="525666"/>
                </a:lnTo>
                <a:lnTo>
                  <a:pt x="436065" y="518030"/>
                </a:lnTo>
                <a:close/>
              </a:path>
              <a:path w="1137284" h="849629">
                <a:moveTo>
                  <a:pt x="382607" y="557877"/>
                </a:moveTo>
                <a:lnTo>
                  <a:pt x="352061" y="580649"/>
                </a:lnTo>
                <a:lnTo>
                  <a:pt x="357753" y="588285"/>
                </a:lnTo>
                <a:lnTo>
                  <a:pt x="388301" y="565514"/>
                </a:lnTo>
                <a:lnTo>
                  <a:pt x="382607" y="557877"/>
                </a:lnTo>
                <a:close/>
              </a:path>
              <a:path w="1137284" h="849629">
                <a:moveTo>
                  <a:pt x="329150" y="597726"/>
                </a:moveTo>
                <a:lnTo>
                  <a:pt x="298604" y="620496"/>
                </a:lnTo>
                <a:lnTo>
                  <a:pt x="304297" y="628134"/>
                </a:lnTo>
                <a:lnTo>
                  <a:pt x="334844" y="605363"/>
                </a:lnTo>
                <a:lnTo>
                  <a:pt x="329150" y="597726"/>
                </a:lnTo>
                <a:close/>
              </a:path>
              <a:path w="1137284" h="849629">
                <a:moveTo>
                  <a:pt x="275694" y="637575"/>
                </a:moveTo>
                <a:lnTo>
                  <a:pt x="245146" y="660345"/>
                </a:lnTo>
                <a:lnTo>
                  <a:pt x="250840" y="667981"/>
                </a:lnTo>
                <a:lnTo>
                  <a:pt x="281386" y="645212"/>
                </a:lnTo>
                <a:lnTo>
                  <a:pt x="275694" y="637575"/>
                </a:lnTo>
                <a:close/>
              </a:path>
              <a:path w="1137284" h="849629">
                <a:moveTo>
                  <a:pt x="222237" y="677423"/>
                </a:moveTo>
                <a:lnTo>
                  <a:pt x="191689" y="700194"/>
                </a:lnTo>
                <a:lnTo>
                  <a:pt x="197383" y="707830"/>
                </a:lnTo>
                <a:lnTo>
                  <a:pt x="227929" y="685060"/>
                </a:lnTo>
                <a:lnTo>
                  <a:pt x="222237" y="677423"/>
                </a:lnTo>
                <a:close/>
              </a:path>
              <a:path w="1137284" h="849629">
                <a:moveTo>
                  <a:pt x="168780" y="717271"/>
                </a:moveTo>
                <a:lnTo>
                  <a:pt x="138233" y="740042"/>
                </a:lnTo>
                <a:lnTo>
                  <a:pt x="143925" y="747679"/>
                </a:lnTo>
                <a:lnTo>
                  <a:pt x="174472" y="724908"/>
                </a:lnTo>
                <a:lnTo>
                  <a:pt x="168780" y="717271"/>
                </a:lnTo>
                <a:close/>
              </a:path>
              <a:path w="1137284" h="849629">
                <a:moveTo>
                  <a:pt x="115322" y="757120"/>
                </a:moveTo>
                <a:lnTo>
                  <a:pt x="84776" y="779890"/>
                </a:lnTo>
                <a:lnTo>
                  <a:pt x="90468" y="787528"/>
                </a:lnTo>
                <a:lnTo>
                  <a:pt x="121015" y="764757"/>
                </a:lnTo>
                <a:lnTo>
                  <a:pt x="115322" y="757120"/>
                </a:lnTo>
                <a:close/>
              </a:path>
              <a:path w="1137284" h="849629">
                <a:moveTo>
                  <a:pt x="38323" y="772937"/>
                </a:moveTo>
                <a:lnTo>
                  <a:pt x="0" y="849025"/>
                </a:lnTo>
                <a:lnTo>
                  <a:pt x="83864" y="834031"/>
                </a:lnTo>
                <a:lnTo>
                  <a:pt x="69598" y="814892"/>
                </a:lnTo>
                <a:lnTo>
                  <a:pt x="53757" y="814892"/>
                </a:lnTo>
                <a:lnTo>
                  <a:pt x="48065" y="807256"/>
                </a:lnTo>
                <a:lnTo>
                  <a:pt x="58247" y="799666"/>
                </a:lnTo>
                <a:lnTo>
                  <a:pt x="38323" y="772937"/>
                </a:lnTo>
                <a:close/>
              </a:path>
              <a:path w="1137284" h="849629">
                <a:moveTo>
                  <a:pt x="58247" y="799666"/>
                </a:moveTo>
                <a:lnTo>
                  <a:pt x="48065" y="807256"/>
                </a:lnTo>
                <a:lnTo>
                  <a:pt x="53757" y="814892"/>
                </a:lnTo>
                <a:lnTo>
                  <a:pt x="63940" y="807303"/>
                </a:lnTo>
                <a:lnTo>
                  <a:pt x="58247" y="799666"/>
                </a:lnTo>
                <a:close/>
              </a:path>
              <a:path w="1137284" h="849629">
                <a:moveTo>
                  <a:pt x="63940" y="807303"/>
                </a:moveTo>
                <a:lnTo>
                  <a:pt x="53757" y="814892"/>
                </a:lnTo>
                <a:lnTo>
                  <a:pt x="69598" y="814892"/>
                </a:lnTo>
                <a:lnTo>
                  <a:pt x="63940" y="807303"/>
                </a:lnTo>
                <a:close/>
              </a:path>
              <a:path w="1137284" h="849629">
                <a:moveTo>
                  <a:pt x="61865" y="796969"/>
                </a:moveTo>
                <a:lnTo>
                  <a:pt x="58247" y="799666"/>
                </a:lnTo>
                <a:lnTo>
                  <a:pt x="63940" y="807303"/>
                </a:lnTo>
                <a:lnTo>
                  <a:pt x="67558" y="804605"/>
                </a:lnTo>
                <a:lnTo>
                  <a:pt x="61865" y="7969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0275519" y="2913623"/>
            <a:ext cx="1183640" cy="849630"/>
          </a:xfrm>
          <a:custGeom>
            <a:avLst/>
            <a:gdLst/>
            <a:ahLst/>
            <a:cxnLst/>
            <a:rect l="l" t="t" r="r" b="b"/>
            <a:pathLst>
              <a:path w="1183640" h="849629">
                <a:moveTo>
                  <a:pt x="5544" y="0"/>
                </a:moveTo>
                <a:lnTo>
                  <a:pt x="0" y="7744"/>
                </a:lnTo>
                <a:lnTo>
                  <a:pt x="30980" y="29922"/>
                </a:lnTo>
                <a:lnTo>
                  <a:pt x="36523" y="22178"/>
                </a:lnTo>
                <a:lnTo>
                  <a:pt x="5544" y="0"/>
                </a:lnTo>
                <a:close/>
              </a:path>
              <a:path w="1183640" h="849629">
                <a:moveTo>
                  <a:pt x="59758" y="38812"/>
                </a:moveTo>
                <a:lnTo>
                  <a:pt x="54215" y="46556"/>
                </a:lnTo>
                <a:lnTo>
                  <a:pt x="85194" y="68734"/>
                </a:lnTo>
                <a:lnTo>
                  <a:pt x="90738" y="60990"/>
                </a:lnTo>
                <a:lnTo>
                  <a:pt x="59758" y="38812"/>
                </a:lnTo>
                <a:close/>
              </a:path>
              <a:path w="1183640" h="849629">
                <a:moveTo>
                  <a:pt x="113973" y="77623"/>
                </a:moveTo>
                <a:lnTo>
                  <a:pt x="108428" y="85369"/>
                </a:lnTo>
                <a:lnTo>
                  <a:pt x="139407" y="107547"/>
                </a:lnTo>
                <a:lnTo>
                  <a:pt x="144952" y="99802"/>
                </a:lnTo>
                <a:lnTo>
                  <a:pt x="113973" y="77623"/>
                </a:lnTo>
                <a:close/>
              </a:path>
              <a:path w="1183640" h="849629">
                <a:moveTo>
                  <a:pt x="168187" y="116436"/>
                </a:moveTo>
                <a:lnTo>
                  <a:pt x="162642" y="124180"/>
                </a:lnTo>
                <a:lnTo>
                  <a:pt x="193621" y="146359"/>
                </a:lnTo>
                <a:lnTo>
                  <a:pt x="199166" y="138614"/>
                </a:lnTo>
                <a:lnTo>
                  <a:pt x="168187" y="116436"/>
                </a:lnTo>
                <a:close/>
              </a:path>
              <a:path w="1183640" h="849629">
                <a:moveTo>
                  <a:pt x="222401" y="155248"/>
                </a:moveTo>
                <a:lnTo>
                  <a:pt x="216856" y="162993"/>
                </a:lnTo>
                <a:lnTo>
                  <a:pt x="247836" y="185172"/>
                </a:lnTo>
                <a:lnTo>
                  <a:pt x="253380" y="177426"/>
                </a:lnTo>
                <a:lnTo>
                  <a:pt x="222401" y="155248"/>
                </a:lnTo>
                <a:close/>
              </a:path>
              <a:path w="1183640" h="849629">
                <a:moveTo>
                  <a:pt x="276614" y="194061"/>
                </a:moveTo>
                <a:lnTo>
                  <a:pt x="271071" y="201805"/>
                </a:lnTo>
                <a:lnTo>
                  <a:pt x="302050" y="223983"/>
                </a:lnTo>
                <a:lnTo>
                  <a:pt x="307595" y="216239"/>
                </a:lnTo>
                <a:lnTo>
                  <a:pt x="276614" y="194061"/>
                </a:lnTo>
                <a:close/>
              </a:path>
              <a:path w="1183640" h="849629">
                <a:moveTo>
                  <a:pt x="330829" y="232873"/>
                </a:moveTo>
                <a:lnTo>
                  <a:pt x="325285" y="240618"/>
                </a:lnTo>
                <a:lnTo>
                  <a:pt x="356264" y="262796"/>
                </a:lnTo>
                <a:lnTo>
                  <a:pt x="361809" y="255051"/>
                </a:lnTo>
                <a:lnTo>
                  <a:pt x="330829" y="232873"/>
                </a:lnTo>
                <a:close/>
              </a:path>
              <a:path w="1183640" h="849629">
                <a:moveTo>
                  <a:pt x="385043" y="271684"/>
                </a:moveTo>
                <a:lnTo>
                  <a:pt x="379498" y="279430"/>
                </a:lnTo>
                <a:lnTo>
                  <a:pt x="410477" y="301608"/>
                </a:lnTo>
                <a:lnTo>
                  <a:pt x="416022" y="293864"/>
                </a:lnTo>
                <a:lnTo>
                  <a:pt x="385043" y="271684"/>
                </a:lnTo>
                <a:close/>
              </a:path>
              <a:path w="1183640" h="849629">
                <a:moveTo>
                  <a:pt x="439257" y="310497"/>
                </a:moveTo>
                <a:lnTo>
                  <a:pt x="433712" y="318241"/>
                </a:lnTo>
                <a:lnTo>
                  <a:pt x="464693" y="340420"/>
                </a:lnTo>
                <a:lnTo>
                  <a:pt x="470236" y="332675"/>
                </a:lnTo>
                <a:lnTo>
                  <a:pt x="439257" y="310497"/>
                </a:lnTo>
                <a:close/>
              </a:path>
              <a:path w="1183640" h="849629">
                <a:moveTo>
                  <a:pt x="493471" y="349309"/>
                </a:moveTo>
                <a:lnTo>
                  <a:pt x="487927" y="357054"/>
                </a:lnTo>
                <a:lnTo>
                  <a:pt x="518906" y="379233"/>
                </a:lnTo>
                <a:lnTo>
                  <a:pt x="524451" y="371487"/>
                </a:lnTo>
                <a:lnTo>
                  <a:pt x="493471" y="349309"/>
                </a:lnTo>
                <a:close/>
              </a:path>
              <a:path w="1183640" h="849629">
                <a:moveTo>
                  <a:pt x="547686" y="388122"/>
                </a:moveTo>
                <a:lnTo>
                  <a:pt x="542141" y="395866"/>
                </a:lnTo>
                <a:lnTo>
                  <a:pt x="573120" y="418044"/>
                </a:lnTo>
                <a:lnTo>
                  <a:pt x="578665" y="410300"/>
                </a:lnTo>
                <a:lnTo>
                  <a:pt x="547686" y="388122"/>
                </a:lnTo>
                <a:close/>
              </a:path>
              <a:path w="1183640" h="849629">
                <a:moveTo>
                  <a:pt x="601899" y="426934"/>
                </a:moveTo>
                <a:lnTo>
                  <a:pt x="596355" y="434679"/>
                </a:lnTo>
                <a:lnTo>
                  <a:pt x="627334" y="456857"/>
                </a:lnTo>
                <a:lnTo>
                  <a:pt x="632879" y="449112"/>
                </a:lnTo>
                <a:lnTo>
                  <a:pt x="601899" y="426934"/>
                </a:lnTo>
                <a:close/>
              </a:path>
              <a:path w="1183640" h="849629">
                <a:moveTo>
                  <a:pt x="656113" y="465745"/>
                </a:moveTo>
                <a:lnTo>
                  <a:pt x="650568" y="473491"/>
                </a:lnTo>
                <a:lnTo>
                  <a:pt x="681549" y="495669"/>
                </a:lnTo>
                <a:lnTo>
                  <a:pt x="687094" y="487925"/>
                </a:lnTo>
                <a:lnTo>
                  <a:pt x="656113" y="465745"/>
                </a:lnTo>
                <a:close/>
              </a:path>
              <a:path w="1183640" h="849629">
                <a:moveTo>
                  <a:pt x="710328" y="504558"/>
                </a:moveTo>
                <a:lnTo>
                  <a:pt x="704783" y="512302"/>
                </a:lnTo>
                <a:lnTo>
                  <a:pt x="735763" y="534482"/>
                </a:lnTo>
                <a:lnTo>
                  <a:pt x="741307" y="526736"/>
                </a:lnTo>
                <a:lnTo>
                  <a:pt x="710328" y="504558"/>
                </a:lnTo>
                <a:close/>
              </a:path>
              <a:path w="1183640" h="849629">
                <a:moveTo>
                  <a:pt x="764542" y="543370"/>
                </a:moveTo>
                <a:lnTo>
                  <a:pt x="758997" y="551115"/>
                </a:lnTo>
                <a:lnTo>
                  <a:pt x="789976" y="573294"/>
                </a:lnTo>
                <a:lnTo>
                  <a:pt x="795521" y="565548"/>
                </a:lnTo>
                <a:lnTo>
                  <a:pt x="764542" y="543370"/>
                </a:lnTo>
                <a:close/>
              </a:path>
              <a:path w="1183640" h="849629">
                <a:moveTo>
                  <a:pt x="818756" y="582183"/>
                </a:moveTo>
                <a:lnTo>
                  <a:pt x="813211" y="589927"/>
                </a:lnTo>
                <a:lnTo>
                  <a:pt x="844191" y="612105"/>
                </a:lnTo>
                <a:lnTo>
                  <a:pt x="849735" y="604361"/>
                </a:lnTo>
                <a:lnTo>
                  <a:pt x="818756" y="582183"/>
                </a:lnTo>
                <a:close/>
              </a:path>
              <a:path w="1183640" h="849629">
                <a:moveTo>
                  <a:pt x="872970" y="620995"/>
                </a:moveTo>
                <a:lnTo>
                  <a:pt x="867425" y="628740"/>
                </a:lnTo>
                <a:lnTo>
                  <a:pt x="898405" y="650918"/>
                </a:lnTo>
                <a:lnTo>
                  <a:pt x="903950" y="643173"/>
                </a:lnTo>
                <a:lnTo>
                  <a:pt x="872970" y="620995"/>
                </a:lnTo>
                <a:close/>
              </a:path>
              <a:path w="1183640" h="849629">
                <a:moveTo>
                  <a:pt x="927185" y="659806"/>
                </a:moveTo>
                <a:lnTo>
                  <a:pt x="921640" y="667552"/>
                </a:lnTo>
                <a:lnTo>
                  <a:pt x="952619" y="689730"/>
                </a:lnTo>
                <a:lnTo>
                  <a:pt x="958164" y="681986"/>
                </a:lnTo>
                <a:lnTo>
                  <a:pt x="927185" y="659806"/>
                </a:lnTo>
                <a:close/>
              </a:path>
              <a:path w="1183640" h="849629">
                <a:moveTo>
                  <a:pt x="981398" y="698619"/>
                </a:moveTo>
                <a:lnTo>
                  <a:pt x="975854" y="706363"/>
                </a:lnTo>
                <a:lnTo>
                  <a:pt x="1006833" y="728543"/>
                </a:lnTo>
                <a:lnTo>
                  <a:pt x="1012377" y="720797"/>
                </a:lnTo>
                <a:lnTo>
                  <a:pt x="981398" y="698619"/>
                </a:lnTo>
                <a:close/>
              </a:path>
              <a:path w="1183640" h="849629">
                <a:moveTo>
                  <a:pt x="1035612" y="737431"/>
                </a:moveTo>
                <a:lnTo>
                  <a:pt x="1030067" y="745176"/>
                </a:lnTo>
                <a:lnTo>
                  <a:pt x="1061048" y="767355"/>
                </a:lnTo>
                <a:lnTo>
                  <a:pt x="1066591" y="759609"/>
                </a:lnTo>
                <a:lnTo>
                  <a:pt x="1035612" y="737431"/>
                </a:lnTo>
                <a:close/>
              </a:path>
              <a:path w="1183640" h="849629">
                <a:moveTo>
                  <a:pt x="1143603" y="773742"/>
                </a:moveTo>
                <a:lnTo>
                  <a:pt x="1099245" y="835701"/>
                </a:lnTo>
                <a:lnTo>
                  <a:pt x="1183383" y="849078"/>
                </a:lnTo>
                <a:lnTo>
                  <a:pt x="1143603" y="773742"/>
                </a:lnTo>
                <a:close/>
              </a:path>
              <a:path w="1183640" h="849629">
                <a:moveTo>
                  <a:pt x="1089826" y="776244"/>
                </a:moveTo>
                <a:lnTo>
                  <a:pt x="1084282" y="783988"/>
                </a:lnTo>
                <a:lnTo>
                  <a:pt x="1115261" y="806166"/>
                </a:lnTo>
                <a:lnTo>
                  <a:pt x="1120806" y="798422"/>
                </a:lnTo>
                <a:lnTo>
                  <a:pt x="1089826" y="7762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9853097" y="2915356"/>
            <a:ext cx="429895" cy="847725"/>
          </a:xfrm>
          <a:custGeom>
            <a:avLst/>
            <a:gdLst/>
            <a:ahLst/>
            <a:cxnLst/>
            <a:rect l="l" t="t" r="r" b="b"/>
            <a:pathLst>
              <a:path w="429895" h="847725">
                <a:moveTo>
                  <a:pt x="420940" y="0"/>
                </a:moveTo>
                <a:lnTo>
                  <a:pt x="403818" y="34034"/>
                </a:lnTo>
                <a:lnTo>
                  <a:pt x="412327" y="38315"/>
                </a:lnTo>
                <a:lnTo>
                  <a:pt x="429449" y="4279"/>
                </a:lnTo>
                <a:lnTo>
                  <a:pt x="420940" y="0"/>
                </a:lnTo>
                <a:close/>
              </a:path>
              <a:path w="429895" h="847725">
                <a:moveTo>
                  <a:pt x="390977" y="59561"/>
                </a:moveTo>
                <a:lnTo>
                  <a:pt x="373853" y="93597"/>
                </a:lnTo>
                <a:lnTo>
                  <a:pt x="382362" y="97878"/>
                </a:lnTo>
                <a:lnTo>
                  <a:pt x="399484" y="63842"/>
                </a:lnTo>
                <a:lnTo>
                  <a:pt x="390977" y="59561"/>
                </a:lnTo>
                <a:close/>
              </a:path>
              <a:path w="429895" h="847725">
                <a:moveTo>
                  <a:pt x="361012" y="119124"/>
                </a:moveTo>
                <a:lnTo>
                  <a:pt x="343890" y="153160"/>
                </a:lnTo>
                <a:lnTo>
                  <a:pt x="352399" y="157441"/>
                </a:lnTo>
                <a:lnTo>
                  <a:pt x="369521" y="123405"/>
                </a:lnTo>
                <a:lnTo>
                  <a:pt x="361012" y="119124"/>
                </a:lnTo>
                <a:close/>
              </a:path>
              <a:path w="429895" h="847725">
                <a:moveTo>
                  <a:pt x="331048" y="178687"/>
                </a:moveTo>
                <a:lnTo>
                  <a:pt x="313926" y="212723"/>
                </a:lnTo>
                <a:lnTo>
                  <a:pt x="322435" y="217003"/>
                </a:lnTo>
                <a:lnTo>
                  <a:pt x="339557" y="182967"/>
                </a:lnTo>
                <a:lnTo>
                  <a:pt x="331048" y="178687"/>
                </a:lnTo>
                <a:close/>
              </a:path>
              <a:path w="429895" h="847725">
                <a:moveTo>
                  <a:pt x="301083" y="238250"/>
                </a:moveTo>
                <a:lnTo>
                  <a:pt x="283961" y="272286"/>
                </a:lnTo>
                <a:lnTo>
                  <a:pt x="292470" y="276566"/>
                </a:lnTo>
                <a:lnTo>
                  <a:pt x="309592" y="242530"/>
                </a:lnTo>
                <a:lnTo>
                  <a:pt x="301083" y="238250"/>
                </a:lnTo>
                <a:close/>
              </a:path>
              <a:path w="429895" h="847725">
                <a:moveTo>
                  <a:pt x="271120" y="297812"/>
                </a:moveTo>
                <a:lnTo>
                  <a:pt x="253998" y="331848"/>
                </a:lnTo>
                <a:lnTo>
                  <a:pt x="262507" y="336129"/>
                </a:lnTo>
                <a:lnTo>
                  <a:pt x="279629" y="302093"/>
                </a:lnTo>
                <a:lnTo>
                  <a:pt x="271120" y="297812"/>
                </a:lnTo>
                <a:close/>
              </a:path>
              <a:path w="429895" h="847725">
                <a:moveTo>
                  <a:pt x="241156" y="357375"/>
                </a:moveTo>
                <a:lnTo>
                  <a:pt x="224034" y="391411"/>
                </a:lnTo>
                <a:lnTo>
                  <a:pt x="232543" y="395692"/>
                </a:lnTo>
                <a:lnTo>
                  <a:pt x="249665" y="361656"/>
                </a:lnTo>
                <a:lnTo>
                  <a:pt x="241156" y="357375"/>
                </a:lnTo>
                <a:close/>
              </a:path>
              <a:path w="429895" h="847725">
                <a:moveTo>
                  <a:pt x="211192" y="416938"/>
                </a:moveTo>
                <a:lnTo>
                  <a:pt x="194069" y="450974"/>
                </a:lnTo>
                <a:lnTo>
                  <a:pt x="202578" y="455254"/>
                </a:lnTo>
                <a:lnTo>
                  <a:pt x="219701" y="421218"/>
                </a:lnTo>
                <a:lnTo>
                  <a:pt x="211192" y="416938"/>
                </a:lnTo>
                <a:close/>
              </a:path>
              <a:path w="429895" h="847725">
                <a:moveTo>
                  <a:pt x="181229" y="476501"/>
                </a:moveTo>
                <a:lnTo>
                  <a:pt x="164106" y="510537"/>
                </a:lnTo>
                <a:lnTo>
                  <a:pt x="172615" y="514817"/>
                </a:lnTo>
                <a:lnTo>
                  <a:pt x="189738" y="480781"/>
                </a:lnTo>
                <a:lnTo>
                  <a:pt x="181229" y="476501"/>
                </a:lnTo>
                <a:close/>
              </a:path>
              <a:path w="429895" h="847725">
                <a:moveTo>
                  <a:pt x="151264" y="536064"/>
                </a:moveTo>
                <a:lnTo>
                  <a:pt x="134142" y="570099"/>
                </a:lnTo>
                <a:lnTo>
                  <a:pt x="142651" y="574380"/>
                </a:lnTo>
                <a:lnTo>
                  <a:pt x="159773" y="540344"/>
                </a:lnTo>
                <a:lnTo>
                  <a:pt x="151264" y="536064"/>
                </a:lnTo>
                <a:close/>
              </a:path>
              <a:path w="429895" h="847725">
                <a:moveTo>
                  <a:pt x="121300" y="595626"/>
                </a:moveTo>
                <a:lnTo>
                  <a:pt x="104178" y="629662"/>
                </a:lnTo>
                <a:lnTo>
                  <a:pt x="112687" y="633943"/>
                </a:lnTo>
                <a:lnTo>
                  <a:pt x="129809" y="599907"/>
                </a:lnTo>
                <a:lnTo>
                  <a:pt x="121300" y="595626"/>
                </a:lnTo>
                <a:close/>
              </a:path>
              <a:path w="429895" h="847725">
                <a:moveTo>
                  <a:pt x="91337" y="655189"/>
                </a:moveTo>
                <a:lnTo>
                  <a:pt x="74214" y="689225"/>
                </a:lnTo>
                <a:lnTo>
                  <a:pt x="82723" y="693505"/>
                </a:lnTo>
                <a:lnTo>
                  <a:pt x="99846" y="659470"/>
                </a:lnTo>
                <a:lnTo>
                  <a:pt x="91337" y="655189"/>
                </a:lnTo>
                <a:close/>
              </a:path>
              <a:path w="429895" h="847725">
                <a:moveTo>
                  <a:pt x="61372" y="714752"/>
                </a:moveTo>
                <a:lnTo>
                  <a:pt x="44250" y="748788"/>
                </a:lnTo>
                <a:lnTo>
                  <a:pt x="52759" y="753068"/>
                </a:lnTo>
                <a:lnTo>
                  <a:pt x="69881" y="719032"/>
                </a:lnTo>
                <a:lnTo>
                  <a:pt x="61372" y="714752"/>
                </a:lnTo>
                <a:close/>
              </a:path>
              <a:path w="429895" h="847725">
                <a:moveTo>
                  <a:pt x="208" y="762152"/>
                </a:moveTo>
                <a:lnTo>
                  <a:pt x="0" y="847346"/>
                </a:lnTo>
                <a:lnTo>
                  <a:pt x="68280" y="796397"/>
                </a:lnTo>
                <a:lnTo>
                  <a:pt x="61050" y="792760"/>
                </a:lnTo>
                <a:lnTo>
                  <a:pt x="32791" y="792760"/>
                </a:lnTo>
                <a:lnTo>
                  <a:pt x="24282" y="788479"/>
                </a:lnTo>
                <a:lnTo>
                  <a:pt x="29989" y="777134"/>
                </a:lnTo>
                <a:lnTo>
                  <a:pt x="208" y="762152"/>
                </a:lnTo>
                <a:close/>
              </a:path>
              <a:path w="429895" h="847725">
                <a:moveTo>
                  <a:pt x="29989" y="777134"/>
                </a:moveTo>
                <a:lnTo>
                  <a:pt x="24282" y="788479"/>
                </a:lnTo>
                <a:lnTo>
                  <a:pt x="32791" y="792760"/>
                </a:lnTo>
                <a:lnTo>
                  <a:pt x="38498" y="781415"/>
                </a:lnTo>
                <a:lnTo>
                  <a:pt x="29989" y="777134"/>
                </a:lnTo>
                <a:close/>
              </a:path>
              <a:path w="429895" h="847725">
                <a:moveTo>
                  <a:pt x="38498" y="781415"/>
                </a:moveTo>
                <a:lnTo>
                  <a:pt x="32791" y="792760"/>
                </a:lnTo>
                <a:lnTo>
                  <a:pt x="61050" y="792760"/>
                </a:lnTo>
                <a:lnTo>
                  <a:pt x="38498" y="781415"/>
                </a:lnTo>
                <a:close/>
              </a:path>
              <a:path w="429895" h="847725">
                <a:moveTo>
                  <a:pt x="31408" y="774315"/>
                </a:moveTo>
                <a:lnTo>
                  <a:pt x="29989" y="777134"/>
                </a:lnTo>
                <a:lnTo>
                  <a:pt x="38498" y="781415"/>
                </a:lnTo>
                <a:lnTo>
                  <a:pt x="39917" y="778595"/>
                </a:lnTo>
                <a:lnTo>
                  <a:pt x="31408" y="77431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0265431" y="2911270"/>
            <a:ext cx="423545" cy="851535"/>
          </a:xfrm>
          <a:custGeom>
            <a:avLst/>
            <a:gdLst/>
            <a:ahLst/>
            <a:cxnLst/>
            <a:rect l="l" t="t" r="r" b="b"/>
            <a:pathLst>
              <a:path w="423545" h="851535">
                <a:moveTo>
                  <a:pt x="371772" y="780496"/>
                </a:moveTo>
                <a:lnTo>
                  <a:pt x="346053" y="792946"/>
                </a:lnTo>
                <a:lnTo>
                  <a:pt x="421982" y="851432"/>
                </a:lnTo>
                <a:lnTo>
                  <a:pt x="422728" y="793356"/>
                </a:lnTo>
                <a:lnTo>
                  <a:pt x="377997" y="793356"/>
                </a:lnTo>
                <a:lnTo>
                  <a:pt x="371772" y="780496"/>
                </a:lnTo>
                <a:close/>
              </a:path>
              <a:path w="423545" h="851535">
                <a:moveTo>
                  <a:pt x="397493" y="768046"/>
                </a:moveTo>
                <a:lnTo>
                  <a:pt x="371772" y="780496"/>
                </a:lnTo>
                <a:lnTo>
                  <a:pt x="377997" y="793356"/>
                </a:lnTo>
                <a:lnTo>
                  <a:pt x="403719" y="780906"/>
                </a:lnTo>
                <a:lnTo>
                  <a:pt x="397493" y="768046"/>
                </a:lnTo>
                <a:close/>
              </a:path>
              <a:path w="423545" h="851535">
                <a:moveTo>
                  <a:pt x="423213" y="755596"/>
                </a:moveTo>
                <a:lnTo>
                  <a:pt x="397493" y="768046"/>
                </a:lnTo>
                <a:lnTo>
                  <a:pt x="403719" y="780906"/>
                </a:lnTo>
                <a:lnTo>
                  <a:pt x="377997" y="793356"/>
                </a:lnTo>
                <a:lnTo>
                  <a:pt x="422728" y="793356"/>
                </a:lnTo>
                <a:lnTo>
                  <a:pt x="423213" y="755596"/>
                </a:lnTo>
                <a:close/>
              </a:path>
              <a:path w="423545" h="851535">
                <a:moveTo>
                  <a:pt x="25720" y="0"/>
                </a:moveTo>
                <a:lnTo>
                  <a:pt x="0" y="12449"/>
                </a:lnTo>
                <a:lnTo>
                  <a:pt x="371772" y="780496"/>
                </a:lnTo>
                <a:lnTo>
                  <a:pt x="397493" y="768046"/>
                </a:lnTo>
                <a:lnTo>
                  <a:pt x="257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10589522" y="1392935"/>
            <a:ext cx="759460" cy="15487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33070">
              <a:lnSpc>
                <a:spcPct val="100000"/>
              </a:lnSpc>
            </a:pP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s</a:t>
            </a:r>
            <a:endParaRPr sz="2400">
              <a:latin typeface="Calibri"/>
              <a:cs typeface="Calibri"/>
            </a:endParaRPr>
          </a:p>
          <a:p>
            <a:pPr marL="12700" marR="5080" indent="157480">
              <a:lnSpc>
                <a:spcPct val="144200"/>
              </a:lnSpc>
              <a:spcBef>
                <a:spcPts val="740"/>
              </a:spcBef>
            </a:pPr>
            <a:r>
              <a:rPr sz="2400" spc="-5" dirty="0">
                <a:solidFill>
                  <a:srgbClr val="C00000"/>
                </a:solidFill>
                <a:latin typeface="Symbol"/>
                <a:cs typeface="Symbol"/>
              </a:rPr>
              <a:t></a:t>
            </a:r>
            <a:r>
              <a:rPr sz="2400" spc="-5" dirty="0">
                <a:solidFill>
                  <a:srgbClr val="C00000"/>
                </a:solidFill>
                <a:latin typeface="Calibri"/>
                <a:cs typeface="Calibri"/>
              </a:rPr>
              <a:t>(s)  </a:t>
            </a:r>
            <a:r>
              <a:rPr sz="2400" spc="-5" dirty="0">
                <a:solidFill>
                  <a:srgbClr val="008000"/>
                </a:solidFill>
                <a:latin typeface="Calibri"/>
                <a:cs typeface="Calibri"/>
              </a:rPr>
              <a:t>s,</a:t>
            </a:r>
            <a:r>
              <a:rPr sz="2400" spc="-95" dirty="0">
                <a:solidFill>
                  <a:srgbClr val="008000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008000"/>
                </a:solidFill>
                <a:latin typeface="Symbol"/>
                <a:cs typeface="Symbol"/>
              </a:rPr>
              <a:t></a:t>
            </a:r>
            <a:r>
              <a:rPr sz="2400" spc="-5" dirty="0">
                <a:solidFill>
                  <a:srgbClr val="008000"/>
                </a:solidFill>
                <a:latin typeface="Calibri"/>
                <a:cs typeface="Calibri"/>
              </a:rPr>
              <a:t>(s)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0499834" y="3775840"/>
            <a:ext cx="337820" cy="269875"/>
          </a:xfrm>
          <a:custGeom>
            <a:avLst/>
            <a:gdLst/>
            <a:ahLst/>
            <a:cxnLst/>
            <a:rect l="l" t="t" r="r" b="b"/>
            <a:pathLst>
              <a:path w="337820" h="269875">
                <a:moveTo>
                  <a:pt x="168603" y="0"/>
                </a:moveTo>
                <a:lnTo>
                  <a:pt x="0" y="269327"/>
                </a:lnTo>
                <a:lnTo>
                  <a:pt x="337206" y="269327"/>
                </a:lnTo>
                <a:lnTo>
                  <a:pt x="168603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0499834" y="3775840"/>
            <a:ext cx="337820" cy="269875"/>
          </a:xfrm>
          <a:custGeom>
            <a:avLst/>
            <a:gdLst/>
            <a:ahLst/>
            <a:cxnLst/>
            <a:rect l="l" t="t" r="r" b="b"/>
            <a:pathLst>
              <a:path w="337820" h="269875">
                <a:moveTo>
                  <a:pt x="0" y="269328"/>
                </a:moveTo>
                <a:lnTo>
                  <a:pt x="168603" y="0"/>
                </a:lnTo>
                <a:lnTo>
                  <a:pt x="337207" y="269328"/>
                </a:lnTo>
                <a:lnTo>
                  <a:pt x="0" y="269328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>
            <a:spLocks noGrp="1"/>
          </p:cNvSpPr>
          <p:nvPr>
            <p:ph type="body" idx="1"/>
          </p:nvPr>
        </p:nvSpPr>
        <p:spPr>
          <a:xfrm>
            <a:off x="732841" y="3425716"/>
            <a:ext cx="11221728" cy="3233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993140" algn="r">
              <a:lnSpc>
                <a:spcPct val="100000"/>
              </a:lnSpc>
            </a:pPr>
            <a:r>
              <a:rPr spc="-5" dirty="0"/>
              <a:t>s,</a:t>
            </a:r>
            <a:r>
              <a:rPr spc="-90" dirty="0"/>
              <a:t> </a:t>
            </a:r>
            <a:r>
              <a:rPr spc="-5" dirty="0">
                <a:latin typeface="Symbol"/>
                <a:cs typeface="Symbol"/>
              </a:rPr>
              <a:t></a:t>
            </a:r>
            <a:r>
              <a:rPr spc="-5" dirty="0"/>
              <a:t>(s),s’</a:t>
            </a:r>
          </a:p>
          <a:p>
            <a:pPr marR="5080" algn="r">
              <a:lnSpc>
                <a:spcPct val="100000"/>
              </a:lnSpc>
              <a:spcBef>
                <a:spcPts val="70"/>
              </a:spcBef>
            </a:pPr>
            <a:r>
              <a:rPr spc="-5" dirty="0">
                <a:solidFill>
                  <a:srgbClr val="0000FF"/>
                </a:solidFill>
              </a:rPr>
              <a:t>s</a:t>
            </a:r>
            <a:r>
              <a:rPr dirty="0">
                <a:solidFill>
                  <a:srgbClr val="0000FF"/>
                </a:solidFill>
              </a:rPr>
              <a:t>’</a:t>
            </a: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3250" dirty="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Font typeface="Malgun Gothic"/>
              <a:buChar char="▪"/>
              <a:tabLst>
                <a:tab pos="354965" algn="l"/>
                <a:tab pos="355600" algn="l"/>
              </a:tabLst>
            </a:pPr>
            <a:r>
              <a:rPr dirty="0">
                <a:solidFill>
                  <a:srgbClr val="333399"/>
                </a:solidFill>
              </a:rPr>
              <a:t>Efficiency: </a:t>
            </a:r>
            <a:r>
              <a:rPr spc="-5" dirty="0">
                <a:solidFill>
                  <a:srgbClr val="333399"/>
                </a:solidFill>
              </a:rPr>
              <a:t>O(S</a:t>
            </a:r>
            <a:r>
              <a:rPr sz="2400" spc="-7" baseline="24305" dirty="0">
                <a:solidFill>
                  <a:srgbClr val="333399"/>
                </a:solidFill>
              </a:rPr>
              <a:t>2</a:t>
            </a:r>
            <a:r>
              <a:rPr sz="2400" spc="-5" dirty="0">
                <a:solidFill>
                  <a:srgbClr val="333399"/>
                </a:solidFill>
              </a:rPr>
              <a:t>) </a:t>
            </a:r>
            <a:r>
              <a:rPr sz="2400" dirty="0">
                <a:solidFill>
                  <a:srgbClr val="333399"/>
                </a:solidFill>
              </a:rPr>
              <a:t>per</a:t>
            </a:r>
            <a:r>
              <a:rPr sz="2400" spc="-80" dirty="0">
                <a:solidFill>
                  <a:srgbClr val="333399"/>
                </a:solidFill>
              </a:rPr>
              <a:t> </a:t>
            </a:r>
            <a:r>
              <a:rPr sz="2400" spc="-5" dirty="0">
                <a:solidFill>
                  <a:srgbClr val="333399"/>
                </a:solidFill>
              </a:rPr>
              <a:t>iteration</a:t>
            </a:r>
            <a:endParaRPr sz="2400" dirty="0"/>
          </a:p>
          <a:p>
            <a:pPr marL="355600" indent="-342900">
              <a:lnSpc>
                <a:spcPct val="100000"/>
              </a:lnSpc>
              <a:spcBef>
                <a:spcPts val="1605"/>
              </a:spcBef>
              <a:buFont typeface="Malgun Gothic"/>
              <a:buChar char="▪"/>
              <a:tabLst>
                <a:tab pos="354965" algn="l"/>
                <a:tab pos="355600" algn="l"/>
              </a:tabLst>
            </a:pPr>
            <a:r>
              <a:rPr b="1" dirty="0">
                <a:solidFill>
                  <a:srgbClr val="333399"/>
                </a:solidFill>
                <a:latin typeface="Calibri"/>
                <a:cs typeface="Calibri"/>
              </a:rPr>
              <a:t>Idea </a:t>
            </a:r>
            <a:r>
              <a:rPr b="1" spc="-5" dirty="0">
                <a:solidFill>
                  <a:srgbClr val="333399"/>
                </a:solidFill>
                <a:latin typeface="Calibri"/>
                <a:cs typeface="Calibri"/>
              </a:rPr>
              <a:t>2: </a:t>
            </a:r>
            <a:r>
              <a:rPr spc="-5" dirty="0">
                <a:solidFill>
                  <a:srgbClr val="333399"/>
                </a:solidFill>
              </a:rPr>
              <a:t>Without the maxes, the Bellman equations </a:t>
            </a:r>
            <a:r>
              <a:rPr dirty="0">
                <a:solidFill>
                  <a:srgbClr val="333399"/>
                </a:solidFill>
              </a:rPr>
              <a:t>are </a:t>
            </a:r>
            <a:r>
              <a:rPr spc="-5" dirty="0">
                <a:solidFill>
                  <a:srgbClr val="333399"/>
                </a:solidFill>
              </a:rPr>
              <a:t>just </a:t>
            </a:r>
            <a:r>
              <a:rPr dirty="0">
                <a:solidFill>
                  <a:srgbClr val="333399"/>
                </a:solidFill>
              </a:rPr>
              <a:t>a </a:t>
            </a:r>
            <a:r>
              <a:rPr spc="-5" dirty="0">
                <a:solidFill>
                  <a:srgbClr val="333399"/>
                </a:solidFill>
              </a:rPr>
              <a:t>linear</a:t>
            </a:r>
            <a:r>
              <a:rPr spc="55" dirty="0">
                <a:solidFill>
                  <a:srgbClr val="333399"/>
                </a:solidFill>
              </a:rPr>
              <a:t> </a:t>
            </a:r>
            <a:r>
              <a:rPr spc="-5" dirty="0">
                <a:solidFill>
                  <a:srgbClr val="333399"/>
                </a:solidFill>
              </a:rPr>
              <a:t>system</a:t>
            </a:r>
          </a:p>
          <a:p>
            <a:pPr marL="755650" lvl="1" indent="-285750">
              <a:lnSpc>
                <a:spcPct val="100000"/>
              </a:lnSpc>
              <a:spcBef>
                <a:spcPts val="520"/>
              </a:spcBef>
              <a:buFont typeface="Malgun Gothic"/>
              <a:buChar char="▪"/>
              <a:tabLst>
                <a:tab pos="755015" algn="l"/>
                <a:tab pos="755650" algn="l"/>
              </a:tabLst>
            </a:pPr>
            <a:r>
              <a:rPr sz="2000" spc="-5" dirty="0">
                <a:latin typeface="Calibri"/>
                <a:cs typeface="Calibri"/>
              </a:rPr>
              <a:t>Solve </a:t>
            </a:r>
            <a:r>
              <a:rPr sz="2000" dirty="0">
                <a:latin typeface="Calibri"/>
                <a:cs typeface="Calibri"/>
              </a:rPr>
              <a:t>with </a:t>
            </a:r>
            <a:r>
              <a:rPr sz="2000" spc="-5" dirty="0">
                <a:latin typeface="Calibri"/>
                <a:cs typeface="Calibri"/>
              </a:rPr>
              <a:t>your favorite linear </a:t>
            </a:r>
            <a:r>
              <a:rPr sz="2000" dirty="0">
                <a:latin typeface="Calibri"/>
                <a:cs typeface="Calibri"/>
              </a:rPr>
              <a:t>system</a:t>
            </a:r>
            <a:r>
              <a:rPr sz="2000" spc="2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solver</a:t>
            </a:r>
            <a:endParaRPr sz="2000" dirty="0">
              <a:latin typeface="Calibri"/>
              <a:cs typeface="Calibri"/>
            </a:endParaRPr>
          </a:p>
        </p:txBody>
      </p:sp>
      <p:graphicFrame>
        <p:nvGraphicFramePr>
          <p:cNvPr id="20" name="object 20"/>
          <p:cNvGraphicFramePr>
            <a:graphicFrameLocks noGrp="1"/>
          </p:cNvGraphicFramePr>
          <p:nvPr/>
        </p:nvGraphicFramePr>
        <p:xfrm>
          <a:off x="8071298" y="5606639"/>
          <a:ext cx="863600" cy="1143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63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1900" i="1" spc="-5" dirty="0">
                          <a:latin typeface="Arial"/>
                          <a:cs typeface="Arial"/>
                        </a:rPr>
                        <a:t>V</a:t>
                      </a:r>
                      <a:r>
                        <a:rPr sz="1950" spc="-7" baseline="25641" dirty="0">
                          <a:latin typeface="Symbol"/>
                          <a:cs typeface="Symbol"/>
                        </a:rPr>
                        <a:t></a:t>
                      </a:r>
                      <a:r>
                        <a:rPr sz="1950" spc="-300" baseline="25641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900" i="1" spc="-5" dirty="0">
                          <a:latin typeface="Arial"/>
                          <a:cs typeface="Arial"/>
                        </a:rPr>
                        <a:t>(s</a:t>
                      </a:r>
                      <a:r>
                        <a:rPr sz="1950" i="1" spc="-7" baseline="-17094" dirty="0">
                          <a:latin typeface="Arial"/>
                          <a:cs typeface="Arial"/>
                        </a:rPr>
                        <a:t>1</a:t>
                      </a:r>
                      <a:r>
                        <a:rPr sz="1900" i="1" spc="-5" dirty="0">
                          <a:latin typeface="Arial"/>
                          <a:cs typeface="Arial"/>
                        </a:rPr>
                        <a:t>)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279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1900" i="1" spc="-5" dirty="0">
                          <a:latin typeface="Arial"/>
                          <a:cs typeface="Arial"/>
                        </a:rPr>
                        <a:t>V</a:t>
                      </a:r>
                      <a:r>
                        <a:rPr sz="1800" spc="-7" baseline="23148" dirty="0">
                          <a:latin typeface="Symbol"/>
                          <a:cs typeface="Symbol"/>
                        </a:rPr>
                        <a:t></a:t>
                      </a:r>
                      <a:r>
                        <a:rPr sz="1800" spc="-330" baseline="23148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900" i="1" spc="-5" dirty="0">
                          <a:latin typeface="Arial"/>
                          <a:cs typeface="Arial"/>
                        </a:rPr>
                        <a:t>(s</a:t>
                      </a:r>
                      <a:r>
                        <a:rPr sz="1950" i="1" spc="-7" baseline="-17094" dirty="0">
                          <a:latin typeface="Arial"/>
                          <a:cs typeface="Arial"/>
                        </a:rPr>
                        <a:t>2</a:t>
                      </a:r>
                      <a:r>
                        <a:rPr sz="1900" i="1" spc="-5" dirty="0">
                          <a:latin typeface="Arial"/>
                          <a:cs typeface="Arial"/>
                        </a:rPr>
                        <a:t>)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279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1900" dirty="0">
                          <a:latin typeface="Arial"/>
                          <a:cs typeface="Arial"/>
                        </a:rPr>
                        <a:t>…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279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1" name="object 21"/>
          <p:cNvGraphicFramePr>
            <a:graphicFrameLocks noGrp="1"/>
          </p:cNvGraphicFramePr>
          <p:nvPr/>
        </p:nvGraphicFramePr>
        <p:xfrm>
          <a:off x="6546850" y="5606639"/>
          <a:ext cx="1194249" cy="1143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980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80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808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2" name="object 22"/>
          <p:cNvSpPr/>
          <p:nvPr/>
        </p:nvSpPr>
        <p:spPr>
          <a:xfrm>
            <a:off x="9480998" y="5993989"/>
            <a:ext cx="407034" cy="0"/>
          </a:xfrm>
          <a:custGeom>
            <a:avLst/>
            <a:gdLst/>
            <a:ahLst/>
            <a:cxnLst/>
            <a:rect l="l" t="t" r="r" b="b"/>
            <a:pathLst>
              <a:path w="407034">
                <a:moveTo>
                  <a:pt x="0" y="0"/>
                </a:moveTo>
                <a:lnTo>
                  <a:pt x="406838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480998" y="6374989"/>
            <a:ext cx="407034" cy="0"/>
          </a:xfrm>
          <a:custGeom>
            <a:avLst/>
            <a:gdLst/>
            <a:ahLst/>
            <a:cxnLst/>
            <a:rect l="l" t="t" r="r" b="b"/>
            <a:pathLst>
              <a:path w="407034">
                <a:moveTo>
                  <a:pt x="0" y="0"/>
                </a:moveTo>
                <a:lnTo>
                  <a:pt x="406838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9487348" y="5606639"/>
            <a:ext cx="0" cy="1155700"/>
          </a:xfrm>
          <a:custGeom>
            <a:avLst/>
            <a:gdLst/>
            <a:ahLst/>
            <a:cxnLst/>
            <a:rect l="l" t="t" r="r" b="b"/>
            <a:pathLst>
              <a:path h="1155700">
                <a:moveTo>
                  <a:pt x="0" y="0"/>
                </a:moveTo>
                <a:lnTo>
                  <a:pt x="0" y="11557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9881485" y="5606639"/>
            <a:ext cx="0" cy="1155700"/>
          </a:xfrm>
          <a:custGeom>
            <a:avLst/>
            <a:gdLst/>
            <a:ahLst/>
            <a:cxnLst/>
            <a:rect l="l" t="t" r="r" b="b"/>
            <a:pathLst>
              <a:path h="1155700">
                <a:moveTo>
                  <a:pt x="0" y="0"/>
                </a:moveTo>
                <a:lnTo>
                  <a:pt x="0" y="11557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9480998" y="5612989"/>
            <a:ext cx="407034" cy="0"/>
          </a:xfrm>
          <a:custGeom>
            <a:avLst/>
            <a:gdLst/>
            <a:ahLst/>
            <a:cxnLst/>
            <a:rect l="l" t="t" r="r" b="b"/>
            <a:pathLst>
              <a:path w="407034">
                <a:moveTo>
                  <a:pt x="0" y="0"/>
                </a:moveTo>
                <a:lnTo>
                  <a:pt x="406838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9480998" y="6755989"/>
            <a:ext cx="407034" cy="0"/>
          </a:xfrm>
          <a:custGeom>
            <a:avLst/>
            <a:gdLst/>
            <a:ahLst/>
            <a:cxnLst/>
            <a:rect l="l" t="t" r="r" b="b"/>
            <a:pathLst>
              <a:path w="407034">
                <a:moveTo>
                  <a:pt x="0" y="0"/>
                </a:moveTo>
                <a:lnTo>
                  <a:pt x="406838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7800063" y="5858255"/>
            <a:ext cx="1537970" cy="5930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1296670" algn="l"/>
              </a:tabLst>
            </a:pPr>
            <a:r>
              <a:rPr sz="3600" dirty="0">
                <a:latin typeface="Calibri"/>
                <a:cs typeface="Calibri"/>
              </a:rPr>
              <a:t>x	=</a:t>
            </a:r>
            <a:endParaRPr sz="3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367212" y="172719"/>
            <a:ext cx="3457575" cy="7219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Policy</a:t>
            </a:r>
            <a:r>
              <a:rPr spc="-60" dirty="0"/>
              <a:t> </a:t>
            </a:r>
            <a:r>
              <a:rPr spc="-5" dirty="0"/>
              <a:t>Iteration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72270" y="978046"/>
            <a:ext cx="9267190" cy="7550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buFont typeface="Malgun Gothic"/>
              <a:buChar char="▪"/>
              <a:tabLst>
                <a:tab pos="354965" algn="l"/>
                <a:tab pos="355600" algn="l"/>
              </a:tabLst>
            </a:pPr>
            <a:r>
              <a:rPr sz="2400" spc="-5" dirty="0">
                <a:solidFill>
                  <a:srgbClr val="333399"/>
                </a:solidFill>
                <a:latin typeface="Calibri"/>
                <a:cs typeface="Calibri"/>
              </a:rPr>
              <a:t>Evaluation: For </a:t>
            </a: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fixed current </a:t>
            </a:r>
            <a:r>
              <a:rPr sz="2400" spc="-5" dirty="0">
                <a:solidFill>
                  <a:srgbClr val="333399"/>
                </a:solidFill>
                <a:latin typeface="Calibri"/>
                <a:cs typeface="Calibri"/>
              </a:rPr>
              <a:t>policy </a:t>
            </a:r>
            <a:r>
              <a:rPr sz="2400" spc="-5" dirty="0">
                <a:solidFill>
                  <a:srgbClr val="333399"/>
                </a:solidFill>
                <a:latin typeface="Symbol"/>
                <a:cs typeface="Symbol"/>
              </a:rPr>
              <a:t></a:t>
            </a:r>
            <a:r>
              <a:rPr sz="2400" spc="-5" dirty="0">
                <a:solidFill>
                  <a:srgbClr val="333399"/>
                </a:solidFill>
                <a:latin typeface="Calibri"/>
                <a:cs typeface="Calibri"/>
              </a:rPr>
              <a:t>, </a:t>
            </a: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find values </a:t>
            </a:r>
            <a:r>
              <a:rPr sz="2400" spc="-5" dirty="0">
                <a:solidFill>
                  <a:srgbClr val="333399"/>
                </a:solidFill>
                <a:latin typeface="Calibri"/>
                <a:cs typeface="Calibri"/>
              </a:rPr>
              <a:t>with policy</a:t>
            </a:r>
            <a:r>
              <a:rPr sz="2400" spc="-3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333399"/>
                </a:solidFill>
                <a:latin typeface="Calibri"/>
                <a:cs typeface="Calibri"/>
              </a:rPr>
              <a:t>evaluation:</a:t>
            </a:r>
            <a:endParaRPr sz="2400" dirty="0">
              <a:latin typeface="Calibri"/>
              <a:cs typeface="Calibri"/>
            </a:endParaRPr>
          </a:p>
          <a:p>
            <a:pPr marL="755650" lvl="1" indent="-285750">
              <a:lnSpc>
                <a:spcPct val="100000"/>
              </a:lnSpc>
              <a:spcBef>
                <a:spcPts val="420"/>
              </a:spcBef>
              <a:buFont typeface="Malgun Gothic"/>
              <a:buChar char="▪"/>
              <a:tabLst>
                <a:tab pos="755015" algn="l"/>
                <a:tab pos="755650" algn="l"/>
              </a:tabLst>
            </a:pPr>
            <a:r>
              <a:rPr sz="2000" dirty="0">
                <a:latin typeface="Calibri"/>
                <a:cs typeface="Calibri"/>
              </a:rPr>
              <a:t>Iterate </a:t>
            </a:r>
            <a:r>
              <a:rPr sz="2000" spc="-5" dirty="0">
                <a:latin typeface="Calibri"/>
                <a:cs typeface="Calibri"/>
              </a:rPr>
              <a:t>until values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converge:</a:t>
            </a:r>
            <a:endParaRPr sz="2000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14345" y="2760100"/>
            <a:ext cx="9385300" cy="11341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55650" indent="-285750">
              <a:lnSpc>
                <a:spcPct val="100000"/>
              </a:lnSpc>
              <a:buFont typeface="Malgun Gothic"/>
              <a:buChar char="▪"/>
              <a:tabLst>
                <a:tab pos="755015" algn="l"/>
                <a:tab pos="755650" algn="l"/>
              </a:tabLst>
            </a:pPr>
            <a:r>
              <a:rPr sz="2000" spc="-5" dirty="0">
                <a:latin typeface="Calibri"/>
                <a:cs typeface="Calibri"/>
              </a:rPr>
              <a:t>End up </a:t>
            </a:r>
            <a:r>
              <a:rPr sz="2000" dirty="0">
                <a:latin typeface="Calibri"/>
                <a:cs typeface="Calibri"/>
              </a:rPr>
              <a:t>with </a:t>
            </a:r>
            <a:r>
              <a:rPr sz="2000" spc="-5" dirty="0">
                <a:latin typeface="Calibri"/>
                <a:cs typeface="Calibri"/>
              </a:rPr>
              <a:t>value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function</a:t>
            </a:r>
            <a:endParaRPr sz="20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484"/>
              </a:spcBef>
              <a:buFont typeface="Malgun Gothic"/>
              <a:buChar char="▪"/>
              <a:tabLst>
                <a:tab pos="354965" algn="l"/>
                <a:tab pos="355600" algn="l"/>
              </a:tabLst>
            </a:pPr>
            <a:r>
              <a:rPr sz="2400" spc="-5" dirty="0">
                <a:solidFill>
                  <a:srgbClr val="333399"/>
                </a:solidFill>
                <a:latin typeface="Calibri"/>
                <a:cs typeface="Calibri"/>
              </a:rPr>
              <a:t>Improvement: For </a:t>
            </a: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fixed </a:t>
            </a:r>
            <a:r>
              <a:rPr sz="2400" spc="-5" dirty="0">
                <a:solidFill>
                  <a:srgbClr val="333399"/>
                </a:solidFill>
                <a:latin typeface="Calibri"/>
                <a:cs typeface="Calibri"/>
              </a:rPr>
              <a:t>values, </a:t>
            </a: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get a better </a:t>
            </a:r>
            <a:r>
              <a:rPr sz="2400" spc="-5" dirty="0">
                <a:solidFill>
                  <a:srgbClr val="333399"/>
                </a:solidFill>
                <a:latin typeface="Calibri"/>
                <a:cs typeface="Calibri"/>
              </a:rPr>
              <a:t>policy using policy</a:t>
            </a: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333399"/>
                </a:solidFill>
                <a:latin typeface="Calibri"/>
                <a:cs typeface="Calibri"/>
              </a:rPr>
              <a:t>extraction</a:t>
            </a:r>
            <a:endParaRPr sz="2400">
              <a:latin typeface="Calibri"/>
              <a:cs typeface="Calibri"/>
            </a:endParaRPr>
          </a:p>
          <a:p>
            <a:pPr marL="755650" lvl="1" indent="-285750">
              <a:lnSpc>
                <a:spcPct val="100000"/>
              </a:lnSpc>
              <a:spcBef>
                <a:spcPts val="515"/>
              </a:spcBef>
              <a:buFont typeface="Malgun Gothic"/>
              <a:buChar char="▪"/>
              <a:tabLst>
                <a:tab pos="755015" algn="l"/>
                <a:tab pos="755650" algn="l"/>
              </a:tabLst>
            </a:pPr>
            <a:r>
              <a:rPr sz="2000" dirty="0">
                <a:latin typeface="Calibri"/>
                <a:cs typeface="Calibri"/>
              </a:rPr>
              <a:t>One-step</a:t>
            </a:r>
            <a:r>
              <a:rPr sz="2000" spc="-7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look-ahead: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14345" y="5307228"/>
            <a:ext cx="4721860" cy="3994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buFont typeface="Malgun Gothic"/>
              <a:buChar char="▪"/>
              <a:tabLst>
                <a:tab pos="354965" algn="l"/>
                <a:tab pos="355600" algn="l"/>
              </a:tabLst>
            </a:pP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Repeat </a:t>
            </a:r>
            <a:r>
              <a:rPr sz="2400" spc="-5" dirty="0">
                <a:solidFill>
                  <a:srgbClr val="333399"/>
                </a:solidFill>
                <a:latin typeface="Calibri"/>
                <a:cs typeface="Calibri"/>
              </a:rPr>
              <a:t>steps until policy</a:t>
            </a:r>
            <a:r>
              <a:rPr sz="2400" spc="-3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333399"/>
                </a:solidFill>
                <a:latin typeface="Calibri"/>
                <a:cs typeface="Calibri"/>
              </a:rPr>
              <a:t>converges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051493" y="1975759"/>
            <a:ext cx="7834776" cy="6907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061389" y="4280189"/>
            <a:ext cx="7215494" cy="6410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114800" y="3517252"/>
            <a:ext cx="457200" cy="4886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A78CA-EB5C-6233-3DBE-960ED9A5AA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2517" y="93022"/>
            <a:ext cx="10026966" cy="677108"/>
          </a:xfrm>
        </p:spPr>
        <p:txBody>
          <a:bodyPr/>
          <a:lstStyle/>
          <a:p>
            <a:r>
              <a:rPr lang="en-US" dirty="0"/>
              <a:t>Example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CF9D90-48C9-411A-DE99-8263BB9970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5400" y="0"/>
            <a:ext cx="6315075" cy="21717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266FD3C-DCA9-36ED-4B70-6DC1DA051F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8" y="2249903"/>
            <a:ext cx="6549079" cy="141722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18D2A09-C2A0-9AB9-02F1-F4FCE766C9F6}"/>
              </a:ext>
            </a:extLst>
          </p:cNvPr>
          <p:cNvSpPr txBox="1"/>
          <p:nvPr/>
        </p:nvSpPr>
        <p:spPr>
          <a:xfrm>
            <a:off x="228600" y="4114453"/>
            <a:ext cx="610391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The next step is to run a round of </a:t>
            </a:r>
            <a:r>
              <a:rPr lang="en-US" sz="2000" dirty="0">
                <a:solidFill>
                  <a:srgbClr val="FF0000"/>
                </a:solidFill>
              </a:rPr>
              <a:t>policy evaluation to find values </a:t>
            </a:r>
            <a:r>
              <a:rPr lang="en-US" sz="2000" dirty="0"/>
              <a:t>on π</a:t>
            </a:r>
            <a:r>
              <a:rPr lang="en-US" sz="2000" baseline="-25000" dirty="0"/>
              <a:t>0</a:t>
            </a:r>
            <a:r>
              <a:rPr lang="en-US" sz="2000" dirty="0"/>
              <a:t>: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A254D34-729E-3CF8-F2D3-8D4927306F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5890" y="4724401"/>
            <a:ext cx="6670638" cy="207406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9DFEB7B-0AFB-7828-9604-7582796EDB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10400" y="3429000"/>
            <a:ext cx="1390271" cy="423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40904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A78CA-EB5C-6233-3DBE-960ED9A5AA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2516" y="172719"/>
            <a:ext cx="10026966" cy="677108"/>
          </a:xfrm>
        </p:spPr>
        <p:txBody>
          <a:bodyPr/>
          <a:lstStyle/>
          <a:p>
            <a:r>
              <a:rPr lang="en-US" dirty="0"/>
              <a:t>Example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40BF13-524A-7694-576A-D8A13FB61A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872836"/>
            <a:ext cx="9986740" cy="27847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6052C73-1564-B474-C33A-3B770B626B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3617186"/>
            <a:ext cx="10668000" cy="259448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68F4C05-E1CA-12CE-5D1F-CFEDC636A2D8}"/>
              </a:ext>
            </a:extLst>
          </p:cNvPr>
          <p:cNvSpPr txBox="1"/>
          <p:nvPr/>
        </p:nvSpPr>
        <p:spPr>
          <a:xfrm>
            <a:off x="457200" y="6211669"/>
            <a:ext cx="1127473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This example shows the true power of policy iteration: with only two iterations, we’ve already arrived at the optimal policy for our racecar MDP! </a:t>
            </a:r>
          </a:p>
        </p:txBody>
      </p:sp>
    </p:spTree>
    <p:extLst>
      <p:ext uri="{BB962C8B-B14F-4D97-AF65-F5344CB8AC3E}">
        <p14:creationId xmlns:p14="http://schemas.microsoft.com/office/powerpoint/2010/main" val="178054874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16461" y="172719"/>
            <a:ext cx="2758440" cy="7219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Comparison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35" y="1469135"/>
            <a:ext cx="10795635" cy="4803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buFont typeface="Malgun Gothic"/>
              <a:buChar char="▪"/>
              <a:tabLst>
                <a:tab pos="354965" algn="l"/>
                <a:tab pos="355600" algn="l"/>
              </a:tabLst>
            </a:pPr>
            <a:r>
              <a:rPr sz="2400" spc="-5" dirty="0">
                <a:solidFill>
                  <a:srgbClr val="333399"/>
                </a:solidFill>
                <a:latin typeface="Calibri"/>
                <a:cs typeface="Calibri"/>
              </a:rPr>
              <a:t>Both value iteration </a:t>
            </a: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and </a:t>
            </a:r>
            <a:r>
              <a:rPr sz="2400" spc="-5" dirty="0">
                <a:solidFill>
                  <a:srgbClr val="333399"/>
                </a:solidFill>
                <a:latin typeface="Calibri"/>
                <a:cs typeface="Calibri"/>
              </a:rPr>
              <a:t>policy iteration compute the same thing (all optimal</a:t>
            </a:r>
            <a:r>
              <a:rPr sz="2400" spc="8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333399"/>
                </a:solidFill>
                <a:latin typeface="Calibri"/>
                <a:cs typeface="Calibri"/>
              </a:rPr>
              <a:t>values)</a:t>
            </a:r>
            <a:endParaRPr sz="24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2300"/>
              </a:spcBef>
              <a:buFont typeface="Malgun Gothic"/>
              <a:buChar char="▪"/>
              <a:tabLst>
                <a:tab pos="354965" algn="l"/>
                <a:tab pos="355600" algn="l"/>
              </a:tabLst>
            </a:pPr>
            <a:r>
              <a:rPr sz="2400" spc="-5" dirty="0">
                <a:solidFill>
                  <a:srgbClr val="333399"/>
                </a:solidFill>
                <a:latin typeface="Calibri"/>
                <a:cs typeface="Calibri"/>
              </a:rPr>
              <a:t>In value</a:t>
            </a:r>
            <a:r>
              <a:rPr sz="2400" spc="-4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333399"/>
                </a:solidFill>
                <a:latin typeface="Calibri"/>
                <a:cs typeface="Calibri"/>
              </a:rPr>
              <a:t>iteration:</a:t>
            </a:r>
            <a:endParaRPr sz="2400">
              <a:latin typeface="Calibri"/>
              <a:cs typeface="Calibri"/>
            </a:endParaRPr>
          </a:p>
          <a:p>
            <a:pPr marL="755650" lvl="1" indent="-285750">
              <a:lnSpc>
                <a:spcPct val="100000"/>
              </a:lnSpc>
              <a:spcBef>
                <a:spcPts val="625"/>
              </a:spcBef>
              <a:buFont typeface="Malgun Gothic"/>
              <a:buChar char="▪"/>
              <a:tabLst>
                <a:tab pos="755015" algn="l"/>
                <a:tab pos="755650" algn="l"/>
              </a:tabLst>
            </a:pPr>
            <a:r>
              <a:rPr sz="2200" spc="-5" dirty="0">
                <a:latin typeface="Calibri"/>
                <a:cs typeface="Calibri"/>
              </a:rPr>
              <a:t>Every iteration updates both the values and (implicitly) the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policy</a:t>
            </a:r>
            <a:endParaRPr sz="2200">
              <a:latin typeface="Calibri"/>
              <a:cs typeface="Calibri"/>
            </a:endParaRPr>
          </a:p>
          <a:p>
            <a:pPr marL="755650" lvl="1" indent="-285750">
              <a:lnSpc>
                <a:spcPct val="100000"/>
              </a:lnSpc>
              <a:spcBef>
                <a:spcPts val="450"/>
              </a:spcBef>
              <a:buFont typeface="Malgun Gothic"/>
              <a:buChar char="▪"/>
              <a:tabLst>
                <a:tab pos="755015" algn="l"/>
                <a:tab pos="755650" algn="l"/>
              </a:tabLst>
            </a:pPr>
            <a:r>
              <a:rPr sz="2200" dirty="0">
                <a:latin typeface="Calibri"/>
                <a:cs typeface="Calibri"/>
              </a:rPr>
              <a:t>We </a:t>
            </a:r>
            <a:r>
              <a:rPr sz="2200" spc="-5" dirty="0">
                <a:latin typeface="Calibri"/>
                <a:cs typeface="Calibri"/>
              </a:rPr>
              <a:t>don’t track the policy, </a:t>
            </a:r>
            <a:r>
              <a:rPr sz="2200" spc="-10" dirty="0">
                <a:latin typeface="Calibri"/>
                <a:cs typeface="Calibri"/>
              </a:rPr>
              <a:t>but </a:t>
            </a:r>
            <a:r>
              <a:rPr sz="2200" spc="-5" dirty="0">
                <a:latin typeface="Calibri"/>
                <a:cs typeface="Calibri"/>
              </a:rPr>
              <a:t>taking the </a:t>
            </a:r>
            <a:r>
              <a:rPr sz="2200" dirty="0">
                <a:latin typeface="Calibri"/>
                <a:cs typeface="Calibri"/>
              </a:rPr>
              <a:t>max </a:t>
            </a:r>
            <a:r>
              <a:rPr sz="2200" spc="-5" dirty="0">
                <a:latin typeface="Calibri"/>
                <a:cs typeface="Calibri"/>
              </a:rPr>
              <a:t>over actions implicitly recomputes</a:t>
            </a:r>
            <a:r>
              <a:rPr sz="2200" spc="6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it</a:t>
            </a:r>
            <a:endParaRPr sz="22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2365"/>
              </a:spcBef>
              <a:buFont typeface="Malgun Gothic"/>
              <a:buChar char="▪"/>
              <a:tabLst>
                <a:tab pos="354965" algn="l"/>
                <a:tab pos="355600" algn="l"/>
              </a:tabLst>
            </a:pPr>
            <a:r>
              <a:rPr sz="2400" spc="-5" dirty="0">
                <a:solidFill>
                  <a:srgbClr val="333399"/>
                </a:solidFill>
                <a:latin typeface="Calibri"/>
                <a:cs typeface="Calibri"/>
              </a:rPr>
              <a:t>In policy</a:t>
            </a:r>
            <a:r>
              <a:rPr sz="2400" spc="-6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333399"/>
                </a:solidFill>
                <a:latin typeface="Calibri"/>
                <a:cs typeface="Calibri"/>
              </a:rPr>
              <a:t>iteration:</a:t>
            </a:r>
            <a:endParaRPr sz="2400">
              <a:latin typeface="Calibri"/>
              <a:cs typeface="Calibri"/>
            </a:endParaRPr>
          </a:p>
          <a:p>
            <a:pPr marL="755650" marR="26034" lvl="1" indent="-285750">
              <a:lnSpc>
                <a:spcPts val="2590"/>
              </a:lnSpc>
              <a:spcBef>
                <a:spcPts val="640"/>
              </a:spcBef>
              <a:buFont typeface="Malgun Gothic"/>
              <a:buChar char="▪"/>
              <a:tabLst>
                <a:tab pos="755015" algn="l"/>
                <a:tab pos="755650" algn="l"/>
              </a:tabLst>
            </a:pPr>
            <a:r>
              <a:rPr sz="2200" dirty="0">
                <a:latin typeface="Calibri"/>
                <a:cs typeface="Calibri"/>
              </a:rPr>
              <a:t>We </a:t>
            </a:r>
            <a:r>
              <a:rPr sz="2200" spc="-5" dirty="0">
                <a:latin typeface="Calibri"/>
                <a:cs typeface="Calibri"/>
              </a:rPr>
              <a:t>do several passes that </a:t>
            </a:r>
            <a:r>
              <a:rPr sz="2200" spc="-10" dirty="0">
                <a:latin typeface="Calibri"/>
                <a:cs typeface="Calibri"/>
              </a:rPr>
              <a:t>update </a:t>
            </a:r>
            <a:r>
              <a:rPr sz="2200" spc="-5" dirty="0">
                <a:latin typeface="Calibri"/>
                <a:cs typeface="Calibri"/>
              </a:rPr>
              <a:t>utilities with fixed </a:t>
            </a:r>
            <a:r>
              <a:rPr sz="2200" spc="-10" dirty="0">
                <a:latin typeface="Calibri"/>
                <a:cs typeface="Calibri"/>
              </a:rPr>
              <a:t>policy </a:t>
            </a:r>
            <a:r>
              <a:rPr sz="2200" spc="-5" dirty="0">
                <a:latin typeface="Calibri"/>
                <a:cs typeface="Calibri"/>
              </a:rPr>
              <a:t>(each pass is fast because </a:t>
            </a:r>
            <a:r>
              <a:rPr sz="2200" dirty="0">
                <a:latin typeface="Calibri"/>
                <a:cs typeface="Calibri"/>
              </a:rPr>
              <a:t>we  </a:t>
            </a:r>
            <a:r>
              <a:rPr sz="2200" spc="-5" dirty="0">
                <a:latin typeface="Calibri"/>
                <a:cs typeface="Calibri"/>
              </a:rPr>
              <a:t>consider only one action, not all </a:t>
            </a:r>
            <a:r>
              <a:rPr sz="2200" dirty="0">
                <a:latin typeface="Calibri"/>
                <a:cs typeface="Calibri"/>
              </a:rPr>
              <a:t>of</a:t>
            </a:r>
            <a:r>
              <a:rPr sz="2200" spc="-3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them)</a:t>
            </a:r>
            <a:endParaRPr sz="2200">
              <a:latin typeface="Calibri"/>
              <a:cs typeface="Calibri"/>
            </a:endParaRPr>
          </a:p>
          <a:p>
            <a:pPr marL="755650" lvl="1" indent="-285750">
              <a:lnSpc>
                <a:spcPct val="100000"/>
              </a:lnSpc>
              <a:spcBef>
                <a:spcPts val="495"/>
              </a:spcBef>
              <a:buFont typeface="Malgun Gothic"/>
              <a:buChar char="▪"/>
              <a:tabLst>
                <a:tab pos="755015" algn="l"/>
                <a:tab pos="755650" algn="l"/>
              </a:tabLst>
            </a:pPr>
            <a:r>
              <a:rPr sz="2200" dirty="0">
                <a:latin typeface="Calibri"/>
                <a:cs typeface="Calibri"/>
              </a:rPr>
              <a:t>After </a:t>
            </a:r>
            <a:r>
              <a:rPr sz="2200" spc="-5" dirty="0">
                <a:latin typeface="Calibri"/>
                <a:cs typeface="Calibri"/>
              </a:rPr>
              <a:t>the policy is evaluated, </a:t>
            </a:r>
            <a:r>
              <a:rPr sz="2200" dirty="0">
                <a:latin typeface="Calibri"/>
                <a:cs typeface="Calibri"/>
              </a:rPr>
              <a:t>a </a:t>
            </a:r>
            <a:r>
              <a:rPr sz="2200" spc="-5" dirty="0">
                <a:latin typeface="Calibri"/>
                <a:cs typeface="Calibri"/>
              </a:rPr>
              <a:t>new policy is chosen (slow like </a:t>
            </a:r>
            <a:r>
              <a:rPr sz="2200" dirty="0">
                <a:latin typeface="Calibri"/>
                <a:cs typeface="Calibri"/>
              </a:rPr>
              <a:t>a </a:t>
            </a:r>
            <a:r>
              <a:rPr sz="2200" spc="-10" dirty="0">
                <a:latin typeface="Calibri"/>
                <a:cs typeface="Calibri"/>
              </a:rPr>
              <a:t>value </a:t>
            </a:r>
            <a:r>
              <a:rPr sz="2200" spc="-5" dirty="0">
                <a:latin typeface="Calibri"/>
                <a:cs typeface="Calibri"/>
              </a:rPr>
              <a:t>iteration</a:t>
            </a:r>
            <a:r>
              <a:rPr sz="2200" spc="1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pass)</a:t>
            </a:r>
            <a:endParaRPr sz="2200">
              <a:latin typeface="Calibri"/>
              <a:cs typeface="Calibri"/>
            </a:endParaRPr>
          </a:p>
          <a:p>
            <a:pPr marL="755650" lvl="1" indent="-285750">
              <a:lnSpc>
                <a:spcPct val="100000"/>
              </a:lnSpc>
              <a:spcBef>
                <a:spcPts val="450"/>
              </a:spcBef>
              <a:buFont typeface="Malgun Gothic"/>
              <a:buChar char="▪"/>
              <a:tabLst>
                <a:tab pos="755015" algn="l"/>
                <a:tab pos="755650" algn="l"/>
              </a:tabLst>
            </a:pPr>
            <a:r>
              <a:rPr sz="2200" spc="-5" dirty="0">
                <a:latin typeface="Calibri"/>
                <a:cs typeface="Calibri"/>
              </a:rPr>
              <a:t>The new policy will be </a:t>
            </a:r>
            <a:r>
              <a:rPr sz="2200" dirty="0">
                <a:latin typeface="Calibri"/>
                <a:cs typeface="Calibri"/>
              </a:rPr>
              <a:t>better </a:t>
            </a:r>
            <a:r>
              <a:rPr sz="2200" spc="-5" dirty="0">
                <a:latin typeface="Calibri"/>
                <a:cs typeface="Calibri"/>
              </a:rPr>
              <a:t>(or </a:t>
            </a:r>
            <a:r>
              <a:rPr sz="2200" dirty="0">
                <a:latin typeface="Calibri"/>
                <a:cs typeface="Calibri"/>
              </a:rPr>
              <a:t>we’re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done)</a:t>
            </a:r>
            <a:endParaRPr sz="22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5"/>
              </a:spcBef>
              <a:buFont typeface="Malgun Gothic"/>
              <a:buChar char="▪"/>
            </a:pPr>
            <a:endParaRPr sz="255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Font typeface="Malgun Gothic"/>
              <a:buChar char="▪"/>
              <a:tabLst>
                <a:tab pos="354965" algn="l"/>
                <a:tab pos="355600" algn="l"/>
              </a:tabLst>
            </a:pPr>
            <a:r>
              <a:rPr sz="2400" spc="-5" dirty="0">
                <a:solidFill>
                  <a:srgbClr val="333399"/>
                </a:solidFill>
                <a:latin typeface="Calibri"/>
                <a:cs typeface="Calibri"/>
              </a:rPr>
              <a:t>Both </a:t>
            </a: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are </a:t>
            </a:r>
            <a:r>
              <a:rPr sz="2400" spc="-5" dirty="0">
                <a:solidFill>
                  <a:srgbClr val="333399"/>
                </a:solidFill>
                <a:latin typeface="Calibri"/>
                <a:cs typeface="Calibri"/>
              </a:rPr>
              <a:t>dynamic programs </a:t>
            </a: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for </a:t>
            </a:r>
            <a:r>
              <a:rPr sz="2400" spc="-5" dirty="0">
                <a:solidFill>
                  <a:srgbClr val="333399"/>
                </a:solidFill>
                <a:latin typeface="Calibri"/>
                <a:cs typeface="Calibri"/>
              </a:rPr>
              <a:t>solving</a:t>
            </a:r>
            <a:r>
              <a:rPr sz="2400" spc="-5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333399"/>
                </a:solidFill>
                <a:latin typeface="Calibri"/>
                <a:cs typeface="Calibri"/>
              </a:rPr>
              <a:t>MDPs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05931" y="172719"/>
            <a:ext cx="6179820" cy="7219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Summary: </a:t>
            </a:r>
            <a:r>
              <a:rPr dirty="0"/>
              <a:t>MDP</a:t>
            </a:r>
            <a:r>
              <a:rPr spc="-15" dirty="0"/>
              <a:t> </a:t>
            </a:r>
            <a:r>
              <a:rPr spc="-5" dirty="0"/>
              <a:t>Algorithms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85135" y="1418335"/>
            <a:ext cx="8501380" cy="9074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buFont typeface="Malgun Gothic"/>
              <a:buChar char="▪"/>
              <a:tabLst>
                <a:tab pos="355600" algn="l"/>
              </a:tabLst>
            </a:pPr>
            <a:r>
              <a:rPr sz="2800" dirty="0">
                <a:solidFill>
                  <a:srgbClr val="333399"/>
                </a:solidFill>
                <a:latin typeface="Calibri"/>
                <a:cs typeface="Calibri"/>
              </a:rPr>
              <a:t>So </a:t>
            </a:r>
            <a:r>
              <a:rPr sz="2800" spc="-5" dirty="0">
                <a:solidFill>
                  <a:srgbClr val="333399"/>
                </a:solidFill>
                <a:latin typeface="Calibri"/>
                <a:cs typeface="Calibri"/>
              </a:rPr>
              <a:t>you want</a:t>
            </a:r>
            <a:r>
              <a:rPr sz="2800" spc="-7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333399"/>
                </a:solidFill>
                <a:latin typeface="Calibri"/>
                <a:cs typeface="Calibri"/>
              </a:rPr>
              <a:t>to….</a:t>
            </a:r>
            <a:endParaRPr sz="2800">
              <a:latin typeface="Calibri"/>
              <a:cs typeface="Calibri"/>
            </a:endParaRPr>
          </a:p>
          <a:p>
            <a:pPr marL="755650" lvl="1" indent="-285750">
              <a:lnSpc>
                <a:spcPct val="100000"/>
              </a:lnSpc>
              <a:spcBef>
                <a:spcPts val="640"/>
              </a:spcBef>
              <a:buFont typeface="Malgun Gothic"/>
              <a:buChar char="▪"/>
              <a:tabLst>
                <a:tab pos="755650" algn="l"/>
              </a:tabLst>
            </a:pPr>
            <a:r>
              <a:rPr sz="2400" spc="-5" dirty="0">
                <a:latin typeface="Calibri"/>
                <a:cs typeface="Calibri"/>
              </a:rPr>
              <a:t>Compute optimal values: use value iteration or policy</a:t>
            </a:r>
            <a:r>
              <a:rPr sz="2400" spc="55" dirty="0">
                <a:latin typeface="Calibri"/>
                <a:cs typeface="Calibri"/>
              </a:rPr>
              <a:t> </a:t>
            </a:r>
            <a:r>
              <a:rPr sz="2400" spc="-50" dirty="0">
                <a:latin typeface="Calibri"/>
                <a:cs typeface="Calibri"/>
              </a:rPr>
              <a:t>iteration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42336" y="3678935"/>
            <a:ext cx="7756525" cy="3994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98450" indent="-285750">
              <a:lnSpc>
                <a:spcPct val="100000"/>
              </a:lnSpc>
              <a:buFont typeface="Malgun Gothic"/>
              <a:buChar char="▪"/>
              <a:tabLst>
                <a:tab pos="298450" algn="l"/>
              </a:tabLst>
            </a:pPr>
            <a:r>
              <a:rPr sz="2400" spc="-5" dirty="0">
                <a:latin typeface="Calibri"/>
                <a:cs typeface="Calibri"/>
              </a:rPr>
              <a:t>Compute </a:t>
            </a:r>
            <a:r>
              <a:rPr sz="2400" dirty="0">
                <a:latin typeface="Calibri"/>
                <a:cs typeface="Calibri"/>
              </a:rPr>
              <a:t>values for a </a:t>
            </a:r>
            <a:r>
              <a:rPr sz="2400" spc="-5" dirty="0">
                <a:latin typeface="Calibri"/>
                <a:cs typeface="Calibri"/>
              </a:rPr>
              <a:t>particular policy: use policy</a:t>
            </a:r>
            <a:r>
              <a:rPr sz="2400" spc="35" dirty="0">
                <a:latin typeface="Calibri"/>
                <a:cs typeface="Calibri"/>
              </a:rPr>
              <a:t> </a:t>
            </a:r>
            <a:r>
              <a:rPr sz="2400" spc="-50" dirty="0">
                <a:latin typeface="Calibri"/>
                <a:cs typeface="Calibri"/>
              </a:rPr>
              <a:t>evaluation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42336" y="5431535"/>
            <a:ext cx="9363075" cy="3994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98450" indent="-285750">
              <a:lnSpc>
                <a:spcPct val="100000"/>
              </a:lnSpc>
              <a:buFont typeface="Malgun Gothic"/>
              <a:buChar char="▪"/>
              <a:tabLst>
                <a:tab pos="298450" algn="l"/>
              </a:tabLst>
            </a:pPr>
            <a:r>
              <a:rPr sz="2400" dirty="0">
                <a:latin typeface="Calibri"/>
                <a:cs typeface="Calibri"/>
              </a:rPr>
              <a:t>Turn </a:t>
            </a:r>
            <a:r>
              <a:rPr sz="2400" spc="-5" dirty="0">
                <a:latin typeface="Calibri"/>
                <a:cs typeface="Calibri"/>
              </a:rPr>
              <a:t>your </a:t>
            </a:r>
            <a:r>
              <a:rPr sz="2400" dirty="0">
                <a:latin typeface="Calibri"/>
                <a:cs typeface="Calibri"/>
              </a:rPr>
              <a:t>values </a:t>
            </a:r>
            <a:r>
              <a:rPr sz="2400" spc="-5" dirty="0">
                <a:latin typeface="Calibri"/>
                <a:cs typeface="Calibri"/>
              </a:rPr>
              <a:t>into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5" dirty="0">
                <a:latin typeface="Calibri"/>
                <a:cs typeface="Calibri"/>
              </a:rPr>
              <a:t>policy: use policy extraction (one-step</a:t>
            </a:r>
            <a:r>
              <a:rPr sz="2400" spc="2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lookahead)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419600" y="2438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6370" y="3130"/>
                </a:lnTo>
                <a:lnTo>
                  <a:pt x="251743" y="12248"/>
                </a:lnTo>
                <a:lnTo>
                  <a:pt x="209427" y="26946"/>
                </a:lnTo>
                <a:lnTo>
                  <a:pt x="169831" y="46815"/>
                </a:lnTo>
                <a:lnTo>
                  <a:pt x="133363" y="71447"/>
                </a:lnTo>
                <a:lnTo>
                  <a:pt x="100433" y="100433"/>
                </a:lnTo>
                <a:lnTo>
                  <a:pt x="71447" y="133363"/>
                </a:lnTo>
                <a:lnTo>
                  <a:pt x="46815" y="169831"/>
                </a:lnTo>
                <a:lnTo>
                  <a:pt x="26946" y="209427"/>
                </a:lnTo>
                <a:lnTo>
                  <a:pt x="12248" y="251743"/>
                </a:lnTo>
                <a:lnTo>
                  <a:pt x="3130" y="296370"/>
                </a:lnTo>
                <a:lnTo>
                  <a:pt x="0" y="342900"/>
                </a:lnTo>
                <a:lnTo>
                  <a:pt x="3130" y="389429"/>
                </a:lnTo>
                <a:lnTo>
                  <a:pt x="12248" y="434056"/>
                </a:lnTo>
                <a:lnTo>
                  <a:pt x="26946" y="476372"/>
                </a:lnTo>
                <a:lnTo>
                  <a:pt x="46815" y="515968"/>
                </a:lnTo>
                <a:lnTo>
                  <a:pt x="71447" y="552436"/>
                </a:lnTo>
                <a:lnTo>
                  <a:pt x="100433" y="585366"/>
                </a:lnTo>
                <a:lnTo>
                  <a:pt x="133363" y="614352"/>
                </a:lnTo>
                <a:lnTo>
                  <a:pt x="169831" y="638984"/>
                </a:lnTo>
                <a:lnTo>
                  <a:pt x="209427" y="658853"/>
                </a:lnTo>
                <a:lnTo>
                  <a:pt x="251743" y="673551"/>
                </a:lnTo>
                <a:lnTo>
                  <a:pt x="296370" y="682669"/>
                </a:lnTo>
                <a:lnTo>
                  <a:pt x="342900" y="685800"/>
                </a:lnTo>
                <a:lnTo>
                  <a:pt x="389429" y="682669"/>
                </a:lnTo>
                <a:lnTo>
                  <a:pt x="434056" y="673551"/>
                </a:lnTo>
                <a:lnTo>
                  <a:pt x="476372" y="658853"/>
                </a:lnTo>
                <a:lnTo>
                  <a:pt x="515968" y="638984"/>
                </a:lnTo>
                <a:lnTo>
                  <a:pt x="552436" y="614352"/>
                </a:lnTo>
                <a:lnTo>
                  <a:pt x="585366" y="585366"/>
                </a:lnTo>
                <a:lnTo>
                  <a:pt x="614352" y="552436"/>
                </a:lnTo>
                <a:lnTo>
                  <a:pt x="638984" y="515968"/>
                </a:lnTo>
                <a:lnTo>
                  <a:pt x="658853" y="476372"/>
                </a:lnTo>
                <a:lnTo>
                  <a:pt x="673551" y="434056"/>
                </a:lnTo>
                <a:lnTo>
                  <a:pt x="682669" y="389429"/>
                </a:lnTo>
                <a:lnTo>
                  <a:pt x="685800" y="342900"/>
                </a:lnTo>
                <a:lnTo>
                  <a:pt x="682669" y="296370"/>
                </a:lnTo>
                <a:lnTo>
                  <a:pt x="673551" y="251743"/>
                </a:lnTo>
                <a:lnTo>
                  <a:pt x="658853" y="209427"/>
                </a:lnTo>
                <a:lnTo>
                  <a:pt x="638984" y="169831"/>
                </a:lnTo>
                <a:lnTo>
                  <a:pt x="614352" y="133363"/>
                </a:lnTo>
                <a:lnTo>
                  <a:pt x="585366" y="100433"/>
                </a:lnTo>
                <a:lnTo>
                  <a:pt x="552436" y="71447"/>
                </a:lnTo>
                <a:lnTo>
                  <a:pt x="515968" y="46815"/>
                </a:lnTo>
                <a:lnTo>
                  <a:pt x="476372" y="26946"/>
                </a:lnTo>
                <a:lnTo>
                  <a:pt x="434056" y="12248"/>
                </a:lnTo>
                <a:lnTo>
                  <a:pt x="389429" y="3130"/>
                </a:lnTo>
                <a:lnTo>
                  <a:pt x="342900" y="0"/>
                </a:lnTo>
                <a:close/>
              </a:path>
            </a:pathLst>
          </a:custGeom>
          <a:solidFill>
            <a:srgbClr val="BADDE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419600" y="2438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0" y="342900"/>
                </a:moveTo>
                <a:lnTo>
                  <a:pt x="3130" y="296370"/>
                </a:lnTo>
                <a:lnTo>
                  <a:pt x="12248" y="251743"/>
                </a:lnTo>
                <a:lnTo>
                  <a:pt x="26946" y="209427"/>
                </a:lnTo>
                <a:lnTo>
                  <a:pt x="46815" y="169831"/>
                </a:lnTo>
                <a:lnTo>
                  <a:pt x="71447" y="133364"/>
                </a:lnTo>
                <a:lnTo>
                  <a:pt x="100433" y="100433"/>
                </a:lnTo>
                <a:lnTo>
                  <a:pt x="133364" y="71447"/>
                </a:lnTo>
                <a:lnTo>
                  <a:pt x="169831" y="46815"/>
                </a:lnTo>
                <a:lnTo>
                  <a:pt x="209427" y="26946"/>
                </a:lnTo>
                <a:lnTo>
                  <a:pt x="251743" y="12248"/>
                </a:lnTo>
                <a:lnTo>
                  <a:pt x="296370" y="3130"/>
                </a:lnTo>
                <a:lnTo>
                  <a:pt x="342900" y="0"/>
                </a:lnTo>
                <a:lnTo>
                  <a:pt x="389429" y="3130"/>
                </a:lnTo>
                <a:lnTo>
                  <a:pt x="434056" y="12248"/>
                </a:lnTo>
                <a:lnTo>
                  <a:pt x="476372" y="26946"/>
                </a:lnTo>
                <a:lnTo>
                  <a:pt x="515968" y="46815"/>
                </a:lnTo>
                <a:lnTo>
                  <a:pt x="552435" y="71447"/>
                </a:lnTo>
                <a:lnTo>
                  <a:pt x="585366" y="100433"/>
                </a:lnTo>
                <a:lnTo>
                  <a:pt x="614352" y="133364"/>
                </a:lnTo>
                <a:lnTo>
                  <a:pt x="638984" y="169831"/>
                </a:lnTo>
                <a:lnTo>
                  <a:pt x="658853" y="209427"/>
                </a:lnTo>
                <a:lnTo>
                  <a:pt x="673551" y="251743"/>
                </a:lnTo>
                <a:lnTo>
                  <a:pt x="682669" y="296370"/>
                </a:lnTo>
                <a:lnTo>
                  <a:pt x="685800" y="342900"/>
                </a:lnTo>
                <a:lnTo>
                  <a:pt x="682669" y="389429"/>
                </a:lnTo>
                <a:lnTo>
                  <a:pt x="673551" y="434056"/>
                </a:lnTo>
                <a:lnTo>
                  <a:pt x="658853" y="476372"/>
                </a:lnTo>
                <a:lnTo>
                  <a:pt x="638984" y="515968"/>
                </a:lnTo>
                <a:lnTo>
                  <a:pt x="614352" y="552435"/>
                </a:lnTo>
                <a:lnTo>
                  <a:pt x="585366" y="585366"/>
                </a:lnTo>
                <a:lnTo>
                  <a:pt x="552435" y="614352"/>
                </a:lnTo>
                <a:lnTo>
                  <a:pt x="515968" y="638984"/>
                </a:lnTo>
                <a:lnTo>
                  <a:pt x="476372" y="658853"/>
                </a:lnTo>
                <a:lnTo>
                  <a:pt x="434056" y="673551"/>
                </a:lnTo>
                <a:lnTo>
                  <a:pt x="389429" y="682669"/>
                </a:lnTo>
                <a:lnTo>
                  <a:pt x="342900" y="685800"/>
                </a:lnTo>
                <a:lnTo>
                  <a:pt x="296370" y="682669"/>
                </a:lnTo>
                <a:lnTo>
                  <a:pt x="251743" y="673551"/>
                </a:lnTo>
                <a:lnTo>
                  <a:pt x="209427" y="658853"/>
                </a:lnTo>
                <a:lnTo>
                  <a:pt x="169831" y="638984"/>
                </a:lnTo>
                <a:lnTo>
                  <a:pt x="133364" y="614352"/>
                </a:lnTo>
                <a:lnTo>
                  <a:pt x="100433" y="585366"/>
                </a:lnTo>
                <a:lnTo>
                  <a:pt x="71447" y="552435"/>
                </a:lnTo>
                <a:lnTo>
                  <a:pt x="46815" y="515968"/>
                </a:lnTo>
                <a:lnTo>
                  <a:pt x="26946" y="476372"/>
                </a:lnTo>
                <a:lnTo>
                  <a:pt x="12248" y="434056"/>
                </a:lnTo>
                <a:lnTo>
                  <a:pt x="3130" y="389429"/>
                </a:lnTo>
                <a:lnTo>
                  <a:pt x="0" y="342900"/>
                </a:lnTo>
                <a:close/>
              </a:path>
            </a:pathLst>
          </a:custGeom>
          <a:ln w="25400">
            <a:solidFill>
              <a:srgbClr val="224B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746320" y="2667000"/>
            <a:ext cx="673735" cy="228600"/>
          </a:xfrm>
          <a:custGeom>
            <a:avLst/>
            <a:gdLst/>
            <a:ahLst/>
            <a:cxnLst/>
            <a:rect l="l" t="t" r="r" b="b"/>
            <a:pathLst>
              <a:path w="673735" h="228600">
                <a:moveTo>
                  <a:pt x="444679" y="152401"/>
                </a:moveTo>
                <a:lnTo>
                  <a:pt x="444679" y="228600"/>
                </a:lnTo>
                <a:lnTo>
                  <a:pt x="597078" y="152401"/>
                </a:lnTo>
                <a:lnTo>
                  <a:pt x="444679" y="152401"/>
                </a:lnTo>
                <a:close/>
              </a:path>
              <a:path w="673735" h="228600">
                <a:moveTo>
                  <a:pt x="444679" y="76201"/>
                </a:moveTo>
                <a:lnTo>
                  <a:pt x="444679" y="152401"/>
                </a:lnTo>
                <a:lnTo>
                  <a:pt x="482779" y="152401"/>
                </a:lnTo>
                <a:lnTo>
                  <a:pt x="482779" y="76201"/>
                </a:lnTo>
                <a:lnTo>
                  <a:pt x="444679" y="76201"/>
                </a:lnTo>
                <a:close/>
              </a:path>
              <a:path w="673735" h="228600">
                <a:moveTo>
                  <a:pt x="444679" y="0"/>
                </a:moveTo>
                <a:lnTo>
                  <a:pt x="444679" y="76201"/>
                </a:lnTo>
                <a:lnTo>
                  <a:pt x="482779" y="76201"/>
                </a:lnTo>
                <a:lnTo>
                  <a:pt x="482779" y="152401"/>
                </a:lnTo>
                <a:lnTo>
                  <a:pt x="597080" y="152400"/>
                </a:lnTo>
                <a:lnTo>
                  <a:pt x="673279" y="114301"/>
                </a:lnTo>
                <a:lnTo>
                  <a:pt x="444679" y="0"/>
                </a:lnTo>
                <a:close/>
              </a:path>
              <a:path w="673735" h="228600">
                <a:moveTo>
                  <a:pt x="0" y="76200"/>
                </a:moveTo>
                <a:lnTo>
                  <a:pt x="0" y="152400"/>
                </a:lnTo>
                <a:lnTo>
                  <a:pt x="444679" y="152401"/>
                </a:lnTo>
                <a:lnTo>
                  <a:pt x="444679" y="76201"/>
                </a:lnTo>
                <a:lnTo>
                  <a:pt x="0" y="76200"/>
                </a:lnTo>
                <a:close/>
              </a:path>
            </a:pathLst>
          </a:custGeom>
          <a:solidFill>
            <a:srgbClr val="224B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763000" y="2438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6370" y="3130"/>
                </a:lnTo>
                <a:lnTo>
                  <a:pt x="251743" y="12248"/>
                </a:lnTo>
                <a:lnTo>
                  <a:pt x="209427" y="26946"/>
                </a:lnTo>
                <a:lnTo>
                  <a:pt x="169831" y="46815"/>
                </a:lnTo>
                <a:lnTo>
                  <a:pt x="133363" y="71447"/>
                </a:lnTo>
                <a:lnTo>
                  <a:pt x="100433" y="100433"/>
                </a:lnTo>
                <a:lnTo>
                  <a:pt x="71447" y="133363"/>
                </a:lnTo>
                <a:lnTo>
                  <a:pt x="46815" y="169831"/>
                </a:lnTo>
                <a:lnTo>
                  <a:pt x="26946" y="209427"/>
                </a:lnTo>
                <a:lnTo>
                  <a:pt x="12248" y="251743"/>
                </a:lnTo>
                <a:lnTo>
                  <a:pt x="3130" y="296370"/>
                </a:lnTo>
                <a:lnTo>
                  <a:pt x="0" y="342900"/>
                </a:lnTo>
                <a:lnTo>
                  <a:pt x="3130" y="389429"/>
                </a:lnTo>
                <a:lnTo>
                  <a:pt x="12248" y="434056"/>
                </a:lnTo>
                <a:lnTo>
                  <a:pt x="26946" y="476372"/>
                </a:lnTo>
                <a:lnTo>
                  <a:pt x="46815" y="515968"/>
                </a:lnTo>
                <a:lnTo>
                  <a:pt x="71447" y="552436"/>
                </a:lnTo>
                <a:lnTo>
                  <a:pt x="100433" y="585366"/>
                </a:lnTo>
                <a:lnTo>
                  <a:pt x="133363" y="614352"/>
                </a:lnTo>
                <a:lnTo>
                  <a:pt x="169831" y="638984"/>
                </a:lnTo>
                <a:lnTo>
                  <a:pt x="209427" y="658853"/>
                </a:lnTo>
                <a:lnTo>
                  <a:pt x="251743" y="673551"/>
                </a:lnTo>
                <a:lnTo>
                  <a:pt x="296370" y="682669"/>
                </a:lnTo>
                <a:lnTo>
                  <a:pt x="342900" y="685800"/>
                </a:lnTo>
                <a:lnTo>
                  <a:pt x="389429" y="682669"/>
                </a:lnTo>
                <a:lnTo>
                  <a:pt x="434056" y="673551"/>
                </a:lnTo>
                <a:lnTo>
                  <a:pt x="476372" y="658853"/>
                </a:lnTo>
                <a:lnTo>
                  <a:pt x="515968" y="638984"/>
                </a:lnTo>
                <a:lnTo>
                  <a:pt x="552436" y="614352"/>
                </a:lnTo>
                <a:lnTo>
                  <a:pt x="585366" y="585366"/>
                </a:lnTo>
                <a:lnTo>
                  <a:pt x="614352" y="552436"/>
                </a:lnTo>
                <a:lnTo>
                  <a:pt x="638984" y="515968"/>
                </a:lnTo>
                <a:lnTo>
                  <a:pt x="658853" y="476372"/>
                </a:lnTo>
                <a:lnTo>
                  <a:pt x="673551" y="434056"/>
                </a:lnTo>
                <a:lnTo>
                  <a:pt x="682669" y="389429"/>
                </a:lnTo>
                <a:lnTo>
                  <a:pt x="685800" y="342900"/>
                </a:lnTo>
                <a:lnTo>
                  <a:pt x="682669" y="296370"/>
                </a:lnTo>
                <a:lnTo>
                  <a:pt x="673551" y="251743"/>
                </a:lnTo>
                <a:lnTo>
                  <a:pt x="658853" y="209427"/>
                </a:lnTo>
                <a:lnTo>
                  <a:pt x="638984" y="169831"/>
                </a:lnTo>
                <a:lnTo>
                  <a:pt x="614352" y="133363"/>
                </a:lnTo>
                <a:lnTo>
                  <a:pt x="585366" y="100433"/>
                </a:lnTo>
                <a:lnTo>
                  <a:pt x="552436" y="71447"/>
                </a:lnTo>
                <a:lnTo>
                  <a:pt x="515968" y="46815"/>
                </a:lnTo>
                <a:lnTo>
                  <a:pt x="476372" y="26946"/>
                </a:lnTo>
                <a:lnTo>
                  <a:pt x="434056" y="12248"/>
                </a:lnTo>
                <a:lnTo>
                  <a:pt x="389429" y="3130"/>
                </a:lnTo>
                <a:lnTo>
                  <a:pt x="342900" y="0"/>
                </a:lnTo>
                <a:close/>
              </a:path>
            </a:pathLst>
          </a:custGeom>
          <a:solidFill>
            <a:srgbClr val="BADDE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763000" y="2438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0" y="342900"/>
                </a:moveTo>
                <a:lnTo>
                  <a:pt x="3130" y="296370"/>
                </a:lnTo>
                <a:lnTo>
                  <a:pt x="12248" y="251743"/>
                </a:lnTo>
                <a:lnTo>
                  <a:pt x="26946" y="209427"/>
                </a:lnTo>
                <a:lnTo>
                  <a:pt x="46815" y="169831"/>
                </a:lnTo>
                <a:lnTo>
                  <a:pt x="71447" y="133364"/>
                </a:lnTo>
                <a:lnTo>
                  <a:pt x="100433" y="100433"/>
                </a:lnTo>
                <a:lnTo>
                  <a:pt x="133364" y="71447"/>
                </a:lnTo>
                <a:lnTo>
                  <a:pt x="169831" y="46815"/>
                </a:lnTo>
                <a:lnTo>
                  <a:pt x="209427" y="26946"/>
                </a:lnTo>
                <a:lnTo>
                  <a:pt x="251743" y="12248"/>
                </a:lnTo>
                <a:lnTo>
                  <a:pt x="296370" y="3130"/>
                </a:lnTo>
                <a:lnTo>
                  <a:pt x="342900" y="0"/>
                </a:lnTo>
                <a:lnTo>
                  <a:pt x="389429" y="3130"/>
                </a:lnTo>
                <a:lnTo>
                  <a:pt x="434056" y="12248"/>
                </a:lnTo>
                <a:lnTo>
                  <a:pt x="476372" y="26946"/>
                </a:lnTo>
                <a:lnTo>
                  <a:pt x="515968" y="46815"/>
                </a:lnTo>
                <a:lnTo>
                  <a:pt x="552435" y="71447"/>
                </a:lnTo>
                <a:lnTo>
                  <a:pt x="585366" y="100433"/>
                </a:lnTo>
                <a:lnTo>
                  <a:pt x="614352" y="133364"/>
                </a:lnTo>
                <a:lnTo>
                  <a:pt x="638984" y="169831"/>
                </a:lnTo>
                <a:lnTo>
                  <a:pt x="658853" y="209427"/>
                </a:lnTo>
                <a:lnTo>
                  <a:pt x="673551" y="251743"/>
                </a:lnTo>
                <a:lnTo>
                  <a:pt x="682669" y="296370"/>
                </a:lnTo>
                <a:lnTo>
                  <a:pt x="685800" y="342900"/>
                </a:lnTo>
                <a:lnTo>
                  <a:pt x="682669" y="389429"/>
                </a:lnTo>
                <a:lnTo>
                  <a:pt x="673551" y="434056"/>
                </a:lnTo>
                <a:lnTo>
                  <a:pt x="658853" y="476372"/>
                </a:lnTo>
                <a:lnTo>
                  <a:pt x="638984" y="515968"/>
                </a:lnTo>
                <a:lnTo>
                  <a:pt x="614352" y="552435"/>
                </a:lnTo>
                <a:lnTo>
                  <a:pt x="585366" y="585366"/>
                </a:lnTo>
                <a:lnTo>
                  <a:pt x="552435" y="614352"/>
                </a:lnTo>
                <a:lnTo>
                  <a:pt x="515968" y="638984"/>
                </a:lnTo>
                <a:lnTo>
                  <a:pt x="476372" y="658853"/>
                </a:lnTo>
                <a:lnTo>
                  <a:pt x="434056" y="673551"/>
                </a:lnTo>
                <a:lnTo>
                  <a:pt x="389429" y="682669"/>
                </a:lnTo>
                <a:lnTo>
                  <a:pt x="342900" y="685800"/>
                </a:lnTo>
                <a:lnTo>
                  <a:pt x="296370" y="682669"/>
                </a:lnTo>
                <a:lnTo>
                  <a:pt x="251743" y="673551"/>
                </a:lnTo>
                <a:lnTo>
                  <a:pt x="209427" y="658853"/>
                </a:lnTo>
                <a:lnTo>
                  <a:pt x="169831" y="638984"/>
                </a:lnTo>
                <a:lnTo>
                  <a:pt x="133364" y="614352"/>
                </a:lnTo>
                <a:lnTo>
                  <a:pt x="100433" y="585366"/>
                </a:lnTo>
                <a:lnTo>
                  <a:pt x="71447" y="552435"/>
                </a:lnTo>
                <a:lnTo>
                  <a:pt x="46815" y="515968"/>
                </a:lnTo>
                <a:lnTo>
                  <a:pt x="26946" y="476372"/>
                </a:lnTo>
                <a:lnTo>
                  <a:pt x="12248" y="434056"/>
                </a:lnTo>
                <a:lnTo>
                  <a:pt x="3130" y="389429"/>
                </a:lnTo>
                <a:lnTo>
                  <a:pt x="0" y="342900"/>
                </a:lnTo>
                <a:close/>
              </a:path>
            </a:pathLst>
          </a:custGeom>
          <a:ln w="25400">
            <a:solidFill>
              <a:srgbClr val="224B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4615656" y="2617215"/>
            <a:ext cx="4638040" cy="3206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4355465" algn="l"/>
              </a:tabLst>
            </a:pPr>
            <a:r>
              <a:rPr sz="2000" dirty="0">
                <a:solidFill>
                  <a:srgbClr val="224B50"/>
                </a:solidFill>
                <a:latin typeface="Arial"/>
                <a:cs typeface="Arial"/>
              </a:rPr>
              <a:t>V*	V*</a:t>
            </a:r>
            <a:endParaRPr sz="20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8089720" y="2667000"/>
            <a:ext cx="673735" cy="228600"/>
          </a:xfrm>
          <a:custGeom>
            <a:avLst/>
            <a:gdLst/>
            <a:ahLst/>
            <a:cxnLst/>
            <a:rect l="l" t="t" r="r" b="b"/>
            <a:pathLst>
              <a:path w="673734" h="228600">
                <a:moveTo>
                  <a:pt x="444679" y="152401"/>
                </a:moveTo>
                <a:lnTo>
                  <a:pt x="444679" y="228600"/>
                </a:lnTo>
                <a:lnTo>
                  <a:pt x="597078" y="152401"/>
                </a:lnTo>
                <a:lnTo>
                  <a:pt x="444679" y="152401"/>
                </a:lnTo>
                <a:close/>
              </a:path>
              <a:path w="673734" h="228600">
                <a:moveTo>
                  <a:pt x="444679" y="76201"/>
                </a:moveTo>
                <a:lnTo>
                  <a:pt x="444679" y="152401"/>
                </a:lnTo>
                <a:lnTo>
                  <a:pt x="482779" y="152401"/>
                </a:lnTo>
                <a:lnTo>
                  <a:pt x="482779" y="76201"/>
                </a:lnTo>
                <a:lnTo>
                  <a:pt x="444679" y="76201"/>
                </a:lnTo>
                <a:close/>
              </a:path>
              <a:path w="673734" h="228600">
                <a:moveTo>
                  <a:pt x="444679" y="0"/>
                </a:moveTo>
                <a:lnTo>
                  <a:pt x="444679" y="76201"/>
                </a:lnTo>
                <a:lnTo>
                  <a:pt x="482779" y="76201"/>
                </a:lnTo>
                <a:lnTo>
                  <a:pt x="482779" y="152401"/>
                </a:lnTo>
                <a:lnTo>
                  <a:pt x="597080" y="152400"/>
                </a:lnTo>
                <a:lnTo>
                  <a:pt x="673279" y="114301"/>
                </a:lnTo>
                <a:lnTo>
                  <a:pt x="444679" y="0"/>
                </a:lnTo>
                <a:close/>
              </a:path>
              <a:path w="673734" h="228600">
                <a:moveTo>
                  <a:pt x="0" y="76200"/>
                </a:moveTo>
                <a:lnTo>
                  <a:pt x="0" y="152400"/>
                </a:lnTo>
                <a:lnTo>
                  <a:pt x="444679" y="152401"/>
                </a:lnTo>
                <a:lnTo>
                  <a:pt x="444679" y="76201"/>
                </a:lnTo>
                <a:lnTo>
                  <a:pt x="0" y="76200"/>
                </a:lnTo>
                <a:close/>
              </a:path>
            </a:pathLst>
          </a:custGeom>
          <a:solidFill>
            <a:srgbClr val="224B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993720" y="2438400"/>
            <a:ext cx="6096000" cy="685800"/>
          </a:xfrm>
          <a:prstGeom prst="rect">
            <a:avLst/>
          </a:prstGeom>
          <a:solidFill>
            <a:srgbClr val="BADDE1"/>
          </a:solidFill>
          <a:ln w="25400">
            <a:solidFill>
              <a:srgbClr val="224B50"/>
            </a:solidFill>
          </a:ln>
        </p:spPr>
        <p:txBody>
          <a:bodyPr vert="horz" wrap="square" lIns="0" tIns="191135" rIns="0" bIns="0" rtlCol="0">
            <a:spAutoFit/>
          </a:bodyPr>
          <a:lstStyle/>
          <a:p>
            <a:pPr marL="135255">
              <a:lnSpc>
                <a:spcPct val="100000"/>
              </a:lnSpc>
              <a:spcBef>
                <a:spcPts val="1505"/>
              </a:spcBef>
              <a:tabLst>
                <a:tab pos="3596640" algn="l"/>
                <a:tab pos="4457065" algn="l"/>
              </a:tabLst>
            </a:pPr>
            <a:r>
              <a:rPr sz="1800" spc="-30" dirty="0">
                <a:solidFill>
                  <a:srgbClr val="224B50"/>
                </a:solidFill>
                <a:latin typeface="Arial"/>
                <a:cs typeface="Arial"/>
              </a:rPr>
              <a:t>Value</a:t>
            </a:r>
            <a:r>
              <a:rPr sz="1800" dirty="0">
                <a:solidFill>
                  <a:srgbClr val="224B50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224B50"/>
                </a:solidFill>
                <a:latin typeface="Arial"/>
                <a:cs typeface="Arial"/>
              </a:rPr>
              <a:t>Iteration	</a:t>
            </a:r>
            <a:r>
              <a:rPr sz="1800" spc="-5" dirty="0">
                <a:latin typeface="Arial"/>
                <a:cs typeface="Arial"/>
              </a:rPr>
              <a:t>or	</a:t>
            </a:r>
            <a:r>
              <a:rPr sz="1800" spc="-5" dirty="0">
                <a:solidFill>
                  <a:srgbClr val="224B50"/>
                </a:solidFill>
                <a:latin typeface="Arial"/>
                <a:cs typeface="Arial"/>
              </a:rPr>
              <a:t>Policy</a:t>
            </a:r>
            <a:r>
              <a:rPr sz="1800" spc="-50" dirty="0">
                <a:solidFill>
                  <a:srgbClr val="224B50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224B50"/>
                </a:solidFill>
                <a:latin typeface="Arial"/>
                <a:cs typeface="Arial"/>
              </a:rPr>
              <a:t>Iteration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495800" y="4191000"/>
            <a:ext cx="2155190" cy="685800"/>
          </a:xfrm>
          <a:prstGeom prst="rect">
            <a:avLst/>
          </a:prstGeom>
          <a:solidFill>
            <a:srgbClr val="BADDE1"/>
          </a:solidFill>
          <a:ln w="25400">
            <a:solidFill>
              <a:srgbClr val="224B50"/>
            </a:solidFill>
          </a:ln>
        </p:spPr>
        <p:txBody>
          <a:bodyPr vert="horz" wrap="square" lIns="0" tIns="191135" rIns="0" bIns="0" rtlCol="0">
            <a:spAutoFit/>
          </a:bodyPr>
          <a:lstStyle/>
          <a:p>
            <a:pPr marL="194310">
              <a:lnSpc>
                <a:spcPct val="100000"/>
              </a:lnSpc>
              <a:spcBef>
                <a:spcPts val="1505"/>
              </a:spcBef>
            </a:pPr>
            <a:r>
              <a:rPr sz="1800" spc="-5" dirty="0">
                <a:solidFill>
                  <a:srgbClr val="224B50"/>
                </a:solidFill>
                <a:latin typeface="Arial"/>
                <a:cs typeface="Arial"/>
              </a:rPr>
              <a:t>Policy</a:t>
            </a:r>
            <a:r>
              <a:rPr sz="1800" spc="-55" dirty="0">
                <a:solidFill>
                  <a:srgbClr val="224B50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224B50"/>
                </a:solidFill>
                <a:latin typeface="Arial"/>
                <a:cs typeface="Arial"/>
              </a:rPr>
              <a:t>Evaluation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7323785" y="4191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6370" y="3130"/>
                </a:lnTo>
                <a:lnTo>
                  <a:pt x="251743" y="12248"/>
                </a:lnTo>
                <a:lnTo>
                  <a:pt x="209428" y="26946"/>
                </a:lnTo>
                <a:lnTo>
                  <a:pt x="169832" y="46815"/>
                </a:lnTo>
                <a:lnTo>
                  <a:pt x="133364" y="71447"/>
                </a:lnTo>
                <a:lnTo>
                  <a:pt x="100433" y="100433"/>
                </a:lnTo>
                <a:lnTo>
                  <a:pt x="71447" y="133363"/>
                </a:lnTo>
                <a:lnTo>
                  <a:pt x="46816" y="169831"/>
                </a:lnTo>
                <a:lnTo>
                  <a:pt x="26946" y="209427"/>
                </a:lnTo>
                <a:lnTo>
                  <a:pt x="12248" y="251743"/>
                </a:lnTo>
                <a:lnTo>
                  <a:pt x="3130" y="296370"/>
                </a:lnTo>
                <a:lnTo>
                  <a:pt x="0" y="342900"/>
                </a:lnTo>
                <a:lnTo>
                  <a:pt x="3130" y="389429"/>
                </a:lnTo>
                <a:lnTo>
                  <a:pt x="12248" y="434056"/>
                </a:lnTo>
                <a:lnTo>
                  <a:pt x="26946" y="476372"/>
                </a:lnTo>
                <a:lnTo>
                  <a:pt x="46816" y="515968"/>
                </a:lnTo>
                <a:lnTo>
                  <a:pt x="71447" y="552436"/>
                </a:lnTo>
                <a:lnTo>
                  <a:pt x="100433" y="585366"/>
                </a:lnTo>
                <a:lnTo>
                  <a:pt x="133364" y="614352"/>
                </a:lnTo>
                <a:lnTo>
                  <a:pt x="169832" y="638984"/>
                </a:lnTo>
                <a:lnTo>
                  <a:pt x="209428" y="658853"/>
                </a:lnTo>
                <a:lnTo>
                  <a:pt x="251743" y="673551"/>
                </a:lnTo>
                <a:lnTo>
                  <a:pt x="296370" y="682669"/>
                </a:lnTo>
                <a:lnTo>
                  <a:pt x="342900" y="685800"/>
                </a:lnTo>
                <a:lnTo>
                  <a:pt x="389429" y="682669"/>
                </a:lnTo>
                <a:lnTo>
                  <a:pt x="434056" y="673551"/>
                </a:lnTo>
                <a:lnTo>
                  <a:pt x="476372" y="658853"/>
                </a:lnTo>
                <a:lnTo>
                  <a:pt x="515968" y="638984"/>
                </a:lnTo>
                <a:lnTo>
                  <a:pt x="552436" y="614352"/>
                </a:lnTo>
                <a:lnTo>
                  <a:pt x="585366" y="585366"/>
                </a:lnTo>
                <a:lnTo>
                  <a:pt x="614352" y="552436"/>
                </a:lnTo>
                <a:lnTo>
                  <a:pt x="638984" y="515968"/>
                </a:lnTo>
                <a:lnTo>
                  <a:pt x="658853" y="476372"/>
                </a:lnTo>
                <a:lnTo>
                  <a:pt x="673551" y="434056"/>
                </a:lnTo>
                <a:lnTo>
                  <a:pt x="682669" y="389429"/>
                </a:lnTo>
                <a:lnTo>
                  <a:pt x="685800" y="342900"/>
                </a:lnTo>
                <a:lnTo>
                  <a:pt x="682669" y="296370"/>
                </a:lnTo>
                <a:lnTo>
                  <a:pt x="673551" y="251743"/>
                </a:lnTo>
                <a:lnTo>
                  <a:pt x="658853" y="209427"/>
                </a:lnTo>
                <a:lnTo>
                  <a:pt x="638984" y="169831"/>
                </a:lnTo>
                <a:lnTo>
                  <a:pt x="614352" y="133363"/>
                </a:lnTo>
                <a:lnTo>
                  <a:pt x="585366" y="100433"/>
                </a:lnTo>
                <a:lnTo>
                  <a:pt x="552436" y="71447"/>
                </a:lnTo>
                <a:lnTo>
                  <a:pt x="515968" y="46815"/>
                </a:lnTo>
                <a:lnTo>
                  <a:pt x="476372" y="26946"/>
                </a:lnTo>
                <a:lnTo>
                  <a:pt x="434056" y="12248"/>
                </a:lnTo>
                <a:lnTo>
                  <a:pt x="389429" y="3130"/>
                </a:lnTo>
                <a:lnTo>
                  <a:pt x="342900" y="0"/>
                </a:lnTo>
                <a:close/>
              </a:path>
            </a:pathLst>
          </a:custGeom>
          <a:solidFill>
            <a:srgbClr val="BADDE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323785" y="4191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0" y="342900"/>
                </a:moveTo>
                <a:lnTo>
                  <a:pt x="3130" y="296370"/>
                </a:lnTo>
                <a:lnTo>
                  <a:pt x="12248" y="251743"/>
                </a:lnTo>
                <a:lnTo>
                  <a:pt x="26946" y="209427"/>
                </a:lnTo>
                <a:lnTo>
                  <a:pt x="46815" y="169831"/>
                </a:lnTo>
                <a:lnTo>
                  <a:pt x="71447" y="133364"/>
                </a:lnTo>
                <a:lnTo>
                  <a:pt x="100433" y="100433"/>
                </a:lnTo>
                <a:lnTo>
                  <a:pt x="133364" y="71447"/>
                </a:lnTo>
                <a:lnTo>
                  <a:pt x="169831" y="46815"/>
                </a:lnTo>
                <a:lnTo>
                  <a:pt x="209427" y="26946"/>
                </a:lnTo>
                <a:lnTo>
                  <a:pt x="251743" y="12248"/>
                </a:lnTo>
                <a:lnTo>
                  <a:pt x="296370" y="3130"/>
                </a:lnTo>
                <a:lnTo>
                  <a:pt x="342900" y="0"/>
                </a:lnTo>
                <a:lnTo>
                  <a:pt x="389429" y="3130"/>
                </a:lnTo>
                <a:lnTo>
                  <a:pt x="434056" y="12248"/>
                </a:lnTo>
                <a:lnTo>
                  <a:pt x="476372" y="26946"/>
                </a:lnTo>
                <a:lnTo>
                  <a:pt x="515968" y="46815"/>
                </a:lnTo>
                <a:lnTo>
                  <a:pt x="552435" y="71447"/>
                </a:lnTo>
                <a:lnTo>
                  <a:pt x="585366" y="100433"/>
                </a:lnTo>
                <a:lnTo>
                  <a:pt x="614352" y="133364"/>
                </a:lnTo>
                <a:lnTo>
                  <a:pt x="638984" y="169831"/>
                </a:lnTo>
                <a:lnTo>
                  <a:pt x="658853" y="209427"/>
                </a:lnTo>
                <a:lnTo>
                  <a:pt x="673551" y="251743"/>
                </a:lnTo>
                <a:lnTo>
                  <a:pt x="682669" y="296370"/>
                </a:lnTo>
                <a:lnTo>
                  <a:pt x="685800" y="342900"/>
                </a:lnTo>
                <a:lnTo>
                  <a:pt x="682669" y="389429"/>
                </a:lnTo>
                <a:lnTo>
                  <a:pt x="673551" y="434056"/>
                </a:lnTo>
                <a:lnTo>
                  <a:pt x="658853" y="476372"/>
                </a:lnTo>
                <a:lnTo>
                  <a:pt x="638984" y="515968"/>
                </a:lnTo>
                <a:lnTo>
                  <a:pt x="614352" y="552435"/>
                </a:lnTo>
                <a:lnTo>
                  <a:pt x="585366" y="585366"/>
                </a:lnTo>
                <a:lnTo>
                  <a:pt x="552435" y="614352"/>
                </a:lnTo>
                <a:lnTo>
                  <a:pt x="515968" y="638984"/>
                </a:lnTo>
                <a:lnTo>
                  <a:pt x="476372" y="658853"/>
                </a:lnTo>
                <a:lnTo>
                  <a:pt x="434056" y="673551"/>
                </a:lnTo>
                <a:lnTo>
                  <a:pt x="389429" y="682669"/>
                </a:lnTo>
                <a:lnTo>
                  <a:pt x="342900" y="685800"/>
                </a:lnTo>
                <a:lnTo>
                  <a:pt x="296370" y="682669"/>
                </a:lnTo>
                <a:lnTo>
                  <a:pt x="251743" y="673551"/>
                </a:lnTo>
                <a:lnTo>
                  <a:pt x="209427" y="658853"/>
                </a:lnTo>
                <a:lnTo>
                  <a:pt x="169831" y="638984"/>
                </a:lnTo>
                <a:lnTo>
                  <a:pt x="133364" y="614352"/>
                </a:lnTo>
                <a:lnTo>
                  <a:pt x="100433" y="585366"/>
                </a:lnTo>
                <a:lnTo>
                  <a:pt x="71447" y="552435"/>
                </a:lnTo>
                <a:lnTo>
                  <a:pt x="46815" y="515968"/>
                </a:lnTo>
                <a:lnTo>
                  <a:pt x="26946" y="476372"/>
                </a:lnTo>
                <a:lnTo>
                  <a:pt x="12248" y="434056"/>
                </a:lnTo>
                <a:lnTo>
                  <a:pt x="3130" y="389429"/>
                </a:lnTo>
                <a:lnTo>
                  <a:pt x="0" y="342900"/>
                </a:lnTo>
                <a:close/>
              </a:path>
            </a:pathLst>
          </a:custGeom>
          <a:ln w="25400">
            <a:solidFill>
              <a:srgbClr val="224B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7510316" y="4293616"/>
            <a:ext cx="309245" cy="3968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000" baseline="-16666" dirty="0">
                <a:solidFill>
                  <a:srgbClr val="224B50"/>
                </a:solidFill>
                <a:latin typeface="Arial"/>
                <a:cs typeface="Arial"/>
              </a:rPr>
              <a:t>V</a:t>
            </a:r>
            <a:r>
              <a:rPr sz="1300" dirty="0">
                <a:solidFill>
                  <a:srgbClr val="224B50"/>
                </a:solidFill>
                <a:latin typeface="Arial"/>
                <a:cs typeface="Arial"/>
              </a:rPr>
              <a:t>π</a:t>
            </a:r>
            <a:endParaRPr sz="130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6650506" y="4419600"/>
            <a:ext cx="673735" cy="228600"/>
          </a:xfrm>
          <a:custGeom>
            <a:avLst/>
            <a:gdLst/>
            <a:ahLst/>
            <a:cxnLst/>
            <a:rect l="l" t="t" r="r" b="b"/>
            <a:pathLst>
              <a:path w="673734" h="228600">
                <a:moveTo>
                  <a:pt x="444679" y="0"/>
                </a:moveTo>
                <a:lnTo>
                  <a:pt x="444679" y="228600"/>
                </a:lnTo>
                <a:lnTo>
                  <a:pt x="597080" y="152400"/>
                </a:lnTo>
                <a:lnTo>
                  <a:pt x="482779" y="152400"/>
                </a:lnTo>
                <a:lnTo>
                  <a:pt x="482779" y="76200"/>
                </a:lnTo>
                <a:lnTo>
                  <a:pt x="597077" y="76200"/>
                </a:lnTo>
                <a:lnTo>
                  <a:pt x="444679" y="0"/>
                </a:lnTo>
                <a:close/>
              </a:path>
              <a:path w="673734" h="228600">
                <a:moveTo>
                  <a:pt x="444679" y="76200"/>
                </a:moveTo>
                <a:lnTo>
                  <a:pt x="0" y="76200"/>
                </a:lnTo>
                <a:lnTo>
                  <a:pt x="0" y="152400"/>
                </a:lnTo>
                <a:lnTo>
                  <a:pt x="444679" y="152400"/>
                </a:lnTo>
                <a:lnTo>
                  <a:pt x="444679" y="76200"/>
                </a:lnTo>
                <a:close/>
              </a:path>
              <a:path w="673734" h="228600">
                <a:moveTo>
                  <a:pt x="597077" y="76200"/>
                </a:moveTo>
                <a:lnTo>
                  <a:pt x="482779" y="76200"/>
                </a:lnTo>
                <a:lnTo>
                  <a:pt x="482779" y="152400"/>
                </a:lnTo>
                <a:lnTo>
                  <a:pt x="597080" y="152400"/>
                </a:lnTo>
                <a:lnTo>
                  <a:pt x="673279" y="114301"/>
                </a:lnTo>
                <a:lnTo>
                  <a:pt x="597077" y="76200"/>
                </a:lnTo>
                <a:close/>
              </a:path>
            </a:pathLst>
          </a:custGeom>
          <a:solidFill>
            <a:srgbClr val="224B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136720" y="4191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6370" y="3130"/>
                </a:lnTo>
                <a:lnTo>
                  <a:pt x="251743" y="12248"/>
                </a:lnTo>
                <a:lnTo>
                  <a:pt x="209427" y="26946"/>
                </a:lnTo>
                <a:lnTo>
                  <a:pt x="169831" y="46815"/>
                </a:lnTo>
                <a:lnTo>
                  <a:pt x="133363" y="71447"/>
                </a:lnTo>
                <a:lnTo>
                  <a:pt x="100433" y="100433"/>
                </a:lnTo>
                <a:lnTo>
                  <a:pt x="71447" y="133363"/>
                </a:lnTo>
                <a:lnTo>
                  <a:pt x="46815" y="169831"/>
                </a:lnTo>
                <a:lnTo>
                  <a:pt x="26946" y="209427"/>
                </a:lnTo>
                <a:lnTo>
                  <a:pt x="12248" y="251743"/>
                </a:lnTo>
                <a:lnTo>
                  <a:pt x="3130" y="296370"/>
                </a:lnTo>
                <a:lnTo>
                  <a:pt x="0" y="342900"/>
                </a:lnTo>
                <a:lnTo>
                  <a:pt x="3130" y="389429"/>
                </a:lnTo>
                <a:lnTo>
                  <a:pt x="12248" y="434056"/>
                </a:lnTo>
                <a:lnTo>
                  <a:pt x="26946" y="476372"/>
                </a:lnTo>
                <a:lnTo>
                  <a:pt x="46815" y="515968"/>
                </a:lnTo>
                <a:lnTo>
                  <a:pt x="71447" y="552436"/>
                </a:lnTo>
                <a:lnTo>
                  <a:pt x="100433" y="585366"/>
                </a:lnTo>
                <a:lnTo>
                  <a:pt x="133363" y="614352"/>
                </a:lnTo>
                <a:lnTo>
                  <a:pt x="169831" y="638984"/>
                </a:lnTo>
                <a:lnTo>
                  <a:pt x="209427" y="658853"/>
                </a:lnTo>
                <a:lnTo>
                  <a:pt x="251743" y="673551"/>
                </a:lnTo>
                <a:lnTo>
                  <a:pt x="296370" y="682669"/>
                </a:lnTo>
                <a:lnTo>
                  <a:pt x="342900" y="685800"/>
                </a:lnTo>
                <a:lnTo>
                  <a:pt x="389429" y="682669"/>
                </a:lnTo>
                <a:lnTo>
                  <a:pt x="434056" y="673551"/>
                </a:lnTo>
                <a:lnTo>
                  <a:pt x="476372" y="658853"/>
                </a:lnTo>
                <a:lnTo>
                  <a:pt x="515968" y="638984"/>
                </a:lnTo>
                <a:lnTo>
                  <a:pt x="552436" y="614352"/>
                </a:lnTo>
                <a:lnTo>
                  <a:pt x="585366" y="585366"/>
                </a:lnTo>
                <a:lnTo>
                  <a:pt x="614352" y="552436"/>
                </a:lnTo>
                <a:lnTo>
                  <a:pt x="638984" y="515968"/>
                </a:lnTo>
                <a:lnTo>
                  <a:pt x="658853" y="476372"/>
                </a:lnTo>
                <a:lnTo>
                  <a:pt x="673551" y="434056"/>
                </a:lnTo>
                <a:lnTo>
                  <a:pt x="682669" y="389429"/>
                </a:lnTo>
                <a:lnTo>
                  <a:pt x="685800" y="342900"/>
                </a:lnTo>
                <a:lnTo>
                  <a:pt x="682669" y="296370"/>
                </a:lnTo>
                <a:lnTo>
                  <a:pt x="673551" y="251743"/>
                </a:lnTo>
                <a:lnTo>
                  <a:pt x="658853" y="209427"/>
                </a:lnTo>
                <a:lnTo>
                  <a:pt x="638984" y="169831"/>
                </a:lnTo>
                <a:lnTo>
                  <a:pt x="614352" y="133363"/>
                </a:lnTo>
                <a:lnTo>
                  <a:pt x="585366" y="100433"/>
                </a:lnTo>
                <a:lnTo>
                  <a:pt x="552436" y="71447"/>
                </a:lnTo>
                <a:lnTo>
                  <a:pt x="515968" y="46815"/>
                </a:lnTo>
                <a:lnTo>
                  <a:pt x="476372" y="26946"/>
                </a:lnTo>
                <a:lnTo>
                  <a:pt x="434056" y="12248"/>
                </a:lnTo>
                <a:lnTo>
                  <a:pt x="389429" y="3130"/>
                </a:lnTo>
                <a:lnTo>
                  <a:pt x="342900" y="0"/>
                </a:lnTo>
                <a:close/>
              </a:path>
            </a:pathLst>
          </a:custGeom>
          <a:solidFill>
            <a:srgbClr val="BADDE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136720" y="4191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0" y="342900"/>
                </a:moveTo>
                <a:lnTo>
                  <a:pt x="3130" y="296370"/>
                </a:lnTo>
                <a:lnTo>
                  <a:pt x="12248" y="251743"/>
                </a:lnTo>
                <a:lnTo>
                  <a:pt x="26946" y="209427"/>
                </a:lnTo>
                <a:lnTo>
                  <a:pt x="46815" y="169831"/>
                </a:lnTo>
                <a:lnTo>
                  <a:pt x="71447" y="133364"/>
                </a:lnTo>
                <a:lnTo>
                  <a:pt x="100433" y="100433"/>
                </a:lnTo>
                <a:lnTo>
                  <a:pt x="133364" y="71447"/>
                </a:lnTo>
                <a:lnTo>
                  <a:pt x="169831" y="46815"/>
                </a:lnTo>
                <a:lnTo>
                  <a:pt x="209427" y="26946"/>
                </a:lnTo>
                <a:lnTo>
                  <a:pt x="251743" y="12248"/>
                </a:lnTo>
                <a:lnTo>
                  <a:pt x="296370" y="3130"/>
                </a:lnTo>
                <a:lnTo>
                  <a:pt x="342900" y="0"/>
                </a:lnTo>
                <a:lnTo>
                  <a:pt x="389429" y="3130"/>
                </a:lnTo>
                <a:lnTo>
                  <a:pt x="434056" y="12248"/>
                </a:lnTo>
                <a:lnTo>
                  <a:pt x="476372" y="26946"/>
                </a:lnTo>
                <a:lnTo>
                  <a:pt x="515968" y="46815"/>
                </a:lnTo>
                <a:lnTo>
                  <a:pt x="552435" y="71447"/>
                </a:lnTo>
                <a:lnTo>
                  <a:pt x="585366" y="100433"/>
                </a:lnTo>
                <a:lnTo>
                  <a:pt x="614352" y="133364"/>
                </a:lnTo>
                <a:lnTo>
                  <a:pt x="638984" y="169831"/>
                </a:lnTo>
                <a:lnTo>
                  <a:pt x="658853" y="209427"/>
                </a:lnTo>
                <a:lnTo>
                  <a:pt x="673551" y="251743"/>
                </a:lnTo>
                <a:lnTo>
                  <a:pt x="682669" y="296370"/>
                </a:lnTo>
                <a:lnTo>
                  <a:pt x="685800" y="342900"/>
                </a:lnTo>
                <a:lnTo>
                  <a:pt x="682669" y="389429"/>
                </a:lnTo>
                <a:lnTo>
                  <a:pt x="673551" y="434056"/>
                </a:lnTo>
                <a:lnTo>
                  <a:pt x="658853" y="476372"/>
                </a:lnTo>
                <a:lnTo>
                  <a:pt x="638984" y="515968"/>
                </a:lnTo>
                <a:lnTo>
                  <a:pt x="614352" y="552435"/>
                </a:lnTo>
                <a:lnTo>
                  <a:pt x="585366" y="585366"/>
                </a:lnTo>
                <a:lnTo>
                  <a:pt x="552435" y="614352"/>
                </a:lnTo>
                <a:lnTo>
                  <a:pt x="515968" y="638984"/>
                </a:lnTo>
                <a:lnTo>
                  <a:pt x="476372" y="658853"/>
                </a:lnTo>
                <a:lnTo>
                  <a:pt x="434056" y="673551"/>
                </a:lnTo>
                <a:lnTo>
                  <a:pt x="389429" y="682669"/>
                </a:lnTo>
                <a:lnTo>
                  <a:pt x="342900" y="685800"/>
                </a:lnTo>
                <a:lnTo>
                  <a:pt x="296370" y="682669"/>
                </a:lnTo>
                <a:lnTo>
                  <a:pt x="251743" y="673551"/>
                </a:lnTo>
                <a:lnTo>
                  <a:pt x="209427" y="658853"/>
                </a:lnTo>
                <a:lnTo>
                  <a:pt x="169831" y="638984"/>
                </a:lnTo>
                <a:lnTo>
                  <a:pt x="133364" y="614352"/>
                </a:lnTo>
                <a:lnTo>
                  <a:pt x="100433" y="585366"/>
                </a:lnTo>
                <a:lnTo>
                  <a:pt x="71447" y="552435"/>
                </a:lnTo>
                <a:lnTo>
                  <a:pt x="46815" y="515968"/>
                </a:lnTo>
                <a:lnTo>
                  <a:pt x="26946" y="476372"/>
                </a:lnTo>
                <a:lnTo>
                  <a:pt x="12248" y="434056"/>
                </a:lnTo>
                <a:lnTo>
                  <a:pt x="3130" y="389429"/>
                </a:lnTo>
                <a:lnTo>
                  <a:pt x="0" y="342900"/>
                </a:lnTo>
                <a:close/>
              </a:path>
            </a:pathLst>
          </a:custGeom>
          <a:ln w="25400">
            <a:solidFill>
              <a:srgbClr val="224B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3379608" y="4369816"/>
            <a:ext cx="200660" cy="3206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224B50"/>
                </a:solidFill>
                <a:latin typeface="Arial"/>
                <a:cs typeface="Arial"/>
              </a:rPr>
              <a:t>π</a:t>
            </a:r>
            <a:endParaRPr sz="2000">
              <a:latin typeface="Arial"/>
              <a:cs typeface="Arial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3822520" y="4419600"/>
            <a:ext cx="673735" cy="228600"/>
          </a:xfrm>
          <a:custGeom>
            <a:avLst/>
            <a:gdLst/>
            <a:ahLst/>
            <a:cxnLst/>
            <a:rect l="l" t="t" r="r" b="b"/>
            <a:pathLst>
              <a:path w="673735" h="228600">
                <a:moveTo>
                  <a:pt x="444679" y="0"/>
                </a:moveTo>
                <a:lnTo>
                  <a:pt x="444679" y="228600"/>
                </a:lnTo>
                <a:lnTo>
                  <a:pt x="597080" y="152400"/>
                </a:lnTo>
                <a:lnTo>
                  <a:pt x="482779" y="152400"/>
                </a:lnTo>
                <a:lnTo>
                  <a:pt x="482779" y="76200"/>
                </a:lnTo>
                <a:lnTo>
                  <a:pt x="597077" y="76200"/>
                </a:lnTo>
                <a:lnTo>
                  <a:pt x="444679" y="0"/>
                </a:lnTo>
                <a:close/>
              </a:path>
              <a:path w="673735" h="228600">
                <a:moveTo>
                  <a:pt x="444679" y="76200"/>
                </a:moveTo>
                <a:lnTo>
                  <a:pt x="0" y="76200"/>
                </a:lnTo>
                <a:lnTo>
                  <a:pt x="0" y="152400"/>
                </a:lnTo>
                <a:lnTo>
                  <a:pt x="444679" y="152400"/>
                </a:lnTo>
                <a:lnTo>
                  <a:pt x="444679" y="76200"/>
                </a:lnTo>
                <a:close/>
              </a:path>
              <a:path w="673735" h="228600">
                <a:moveTo>
                  <a:pt x="597077" y="76200"/>
                </a:moveTo>
                <a:lnTo>
                  <a:pt x="482779" y="76200"/>
                </a:lnTo>
                <a:lnTo>
                  <a:pt x="482779" y="152400"/>
                </a:lnTo>
                <a:lnTo>
                  <a:pt x="597080" y="152400"/>
                </a:lnTo>
                <a:lnTo>
                  <a:pt x="673279" y="114301"/>
                </a:lnTo>
                <a:lnTo>
                  <a:pt x="597077" y="76200"/>
                </a:lnTo>
                <a:close/>
              </a:path>
            </a:pathLst>
          </a:custGeom>
          <a:solidFill>
            <a:srgbClr val="224B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4472189" y="5915397"/>
            <a:ext cx="2155190" cy="685800"/>
          </a:xfrm>
          <a:prstGeom prst="rect">
            <a:avLst/>
          </a:prstGeom>
          <a:solidFill>
            <a:srgbClr val="BADDE1"/>
          </a:solidFill>
          <a:ln w="25400">
            <a:solidFill>
              <a:srgbClr val="224B50"/>
            </a:solidFill>
          </a:ln>
        </p:spPr>
        <p:txBody>
          <a:bodyPr vert="horz" wrap="square" lIns="0" tIns="192405" rIns="0" bIns="0" rtlCol="0">
            <a:spAutoFit/>
          </a:bodyPr>
          <a:lstStyle/>
          <a:p>
            <a:pPr marL="219710">
              <a:lnSpc>
                <a:spcPct val="100000"/>
              </a:lnSpc>
              <a:spcBef>
                <a:spcPts val="1515"/>
              </a:spcBef>
            </a:pPr>
            <a:r>
              <a:rPr sz="1800" spc="-5" dirty="0">
                <a:solidFill>
                  <a:srgbClr val="224B50"/>
                </a:solidFill>
                <a:latin typeface="Arial"/>
                <a:cs typeface="Arial"/>
              </a:rPr>
              <a:t>Policy</a:t>
            </a:r>
            <a:r>
              <a:rPr sz="1800" spc="-45" dirty="0">
                <a:solidFill>
                  <a:srgbClr val="224B50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224B50"/>
                </a:solidFill>
                <a:latin typeface="Arial"/>
                <a:cs typeface="Arial"/>
              </a:rPr>
              <a:t>Extraction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7300174" y="5915397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6370" y="3130"/>
                </a:lnTo>
                <a:lnTo>
                  <a:pt x="251743" y="12248"/>
                </a:lnTo>
                <a:lnTo>
                  <a:pt x="209427" y="26946"/>
                </a:lnTo>
                <a:lnTo>
                  <a:pt x="169831" y="46815"/>
                </a:lnTo>
                <a:lnTo>
                  <a:pt x="133363" y="71447"/>
                </a:lnTo>
                <a:lnTo>
                  <a:pt x="100433" y="100433"/>
                </a:lnTo>
                <a:lnTo>
                  <a:pt x="71447" y="133363"/>
                </a:lnTo>
                <a:lnTo>
                  <a:pt x="46815" y="169831"/>
                </a:lnTo>
                <a:lnTo>
                  <a:pt x="26946" y="209427"/>
                </a:lnTo>
                <a:lnTo>
                  <a:pt x="12248" y="251743"/>
                </a:lnTo>
                <a:lnTo>
                  <a:pt x="3130" y="296370"/>
                </a:lnTo>
                <a:lnTo>
                  <a:pt x="0" y="342899"/>
                </a:lnTo>
                <a:lnTo>
                  <a:pt x="3130" y="389429"/>
                </a:lnTo>
                <a:lnTo>
                  <a:pt x="12248" y="434056"/>
                </a:lnTo>
                <a:lnTo>
                  <a:pt x="26946" y="476372"/>
                </a:lnTo>
                <a:lnTo>
                  <a:pt x="46815" y="515968"/>
                </a:lnTo>
                <a:lnTo>
                  <a:pt x="71447" y="552435"/>
                </a:lnTo>
                <a:lnTo>
                  <a:pt x="100433" y="585366"/>
                </a:lnTo>
                <a:lnTo>
                  <a:pt x="133363" y="614352"/>
                </a:lnTo>
                <a:lnTo>
                  <a:pt x="169831" y="638983"/>
                </a:lnTo>
                <a:lnTo>
                  <a:pt x="209427" y="658853"/>
                </a:lnTo>
                <a:lnTo>
                  <a:pt x="251743" y="673551"/>
                </a:lnTo>
                <a:lnTo>
                  <a:pt x="296370" y="682669"/>
                </a:lnTo>
                <a:lnTo>
                  <a:pt x="342900" y="685799"/>
                </a:lnTo>
                <a:lnTo>
                  <a:pt x="389429" y="682669"/>
                </a:lnTo>
                <a:lnTo>
                  <a:pt x="434056" y="673551"/>
                </a:lnTo>
                <a:lnTo>
                  <a:pt x="476372" y="658853"/>
                </a:lnTo>
                <a:lnTo>
                  <a:pt x="515968" y="638983"/>
                </a:lnTo>
                <a:lnTo>
                  <a:pt x="552436" y="614352"/>
                </a:lnTo>
                <a:lnTo>
                  <a:pt x="585366" y="585366"/>
                </a:lnTo>
                <a:lnTo>
                  <a:pt x="614352" y="552435"/>
                </a:lnTo>
                <a:lnTo>
                  <a:pt x="638984" y="515968"/>
                </a:lnTo>
                <a:lnTo>
                  <a:pt x="658853" y="476372"/>
                </a:lnTo>
                <a:lnTo>
                  <a:pt x="673551" y="434056"/>
                </a:lnTo>
                <a:lnTo>
                  <a:pt x="682669" y="389429"/>
                </a:lnTo>
                <a:lnTo>
                  <a:pt x="685800" y="342899"/>
                </a:lnTo>
                <a:lnTo>
                  <a:pt x="682669" y="296370"/>
                </a:lnTo>
                <a:lnTo>
                  <a:pt x="673551" y="251743"/>
                </a:lnTo>
                <a:lnTo>
                  <a:pt x="658853" y="209427"/>
                </a:lnTo>
                <a:lnTo>
                  <a:pt x="638984" y="169831"/>
                </a:lnTo>
                <a:lnTo>
                  <a:pt x="614352" y="133363"/>
                </a:lnTo>
                <a:lnTo>
                  <a:pt x="585366" y="100433"/>
                </a:lnTo>
                <a:lnTo>
                  <a:pt x="552436" y="71447"/>
                </a:lnTo>
                <a:lnTo>
                  <a:pt x="515968" y="46815"/>
                </a:lnTo>
                <a:lnTo>
                  <a:pt x="476372" y="26946"/>
                </a:lnTo>
                <a:lnTo>
                  <a:pt x="434056" y="12248"/>
                </a:lnTo>
                <a:lnTo>
                  <a:pt x="389429" y="3130"/>
                </a:lnTo>
                <a:lnTo>
                  <a:pt x="342900" y="0"/>
                </a:lnTo>
                <a:close/>
              </a:path>
            </a:pathLst>
          </a:custGeom>
          <a:solidFill>
            <a:srgbClr val="BADDE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300174" y="5915397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0" y="342900"/>
                </a:moveTo>
                <a:lnTo>
                  <a:pt x="3130" y="296370"/>
                </a:lnTo>
                <a:lnTo>
                  <a:pt x="12248" y="251743"/>
                </a:lnTo>
                <a:lnTo>
                  <a:pt x="26946" y="209427"/>
                </a:lnTo>
                <a:lnTo>
                  <a:pt x="46815" y="169831"/>
                </a:lnTo>
                <a:lnTo>
                  <a:pt x="71447" y="133364"/>
                </a:lnTo>
                <a:lnTo>
                  <a:pt x="100433" y="100433"/>
                </a:lnTo>
                <a:lnTo>
                  <a:pt x="133364" y="71447"/>
                </a:lnTo>
                <a:lnTo>
                  <a:pt x="169831" y="46815"/>
                </a:lnTo>
                <a:lnTo>
                  <a:pt x="209427" y="26946"/>
                </a:lnTo>
                <a:lnTo>
                  <a:pt x="251743" y="12248"/>
                </a:lnTo>
                <a:lnTo>
                  <a:pt x="296370" y="3130"/>
                </a:lnTo>
                <a:lnTo>
                  <a:pt x="342900" y="0"/>
                </a:lnTo>
                <a:lnTo>
                  <a:pt x="389429" y="3130"/>
                </a:lnTo>
                <a:lnTo>
                  <a:pt x="434056" y="12248"/>
                </a:lnTo>
                <a:lnTo>
                  <a:pt x="476372" y="26946"/>
                </a:lnTo>
                <a:lnTo>
                  <a:pt x="515968" y="46815"/>
                </a:lnTo>
                <a:lnTo>
                  <a:pt x="552435" y="71447"/>
                </a:lnTo>
                <a:lnTo>
                  <a:pt x="585366" y="100433"/>
                </a:lnTo>
                <a:lnTo>
                  <a:pt x="614352" y="133364"/>
                </a:lnTo>
                <a:lnTo>
                  <a:pt x="638984" y="169831"/>
                </a:lnTo>
                <a:lnTo>
                  <a:pt x="658853" y="209427"/>
                </a:lnTo>
                <a:lnTo>
                  <a:pt x="673551" y="251743"/>
                </a:lnTo>
                <a:lnTo>
                  <a:pt x="682669" y="296370"/>
                </a:lnTo>
                <a:lnTo>
                  <a:pt x="685800" y="342900"/>
                </a:lnTo>
                <a:lnTo>
                  <a:pt x="682669" y="389429"/>
                </a:lnTo>
                <a:lnTo>
                  <a:pt x="673551" y="434056"/>
                </a:lnTo>
                <a:lnTo>
                  <a:pt x="658853" y="476372"/>
                </a:lnTo>
                <a:lnTo>
                  <a:pt x="638984" y="515968"/>
                </a:lnTo>
                <a:lnTo>
                  <a:pt x="614352" y="552435"/>
                </a:lnTo>
                <a:lnTo>
                  <a:pt x="585366" y="585366"/>
                </a:lnTo>
                <a:lnTo>
                  <a:pt x="552435" y="614352"/>
                </a:lnTo>
                <a:lnTo>
                  <a:pt x="515968" y="638984"/>
                </a:lnTo>
                <a:lnTo>
                  <a:pt x="476372" y="658853"/>
                </a:lnTo>
                <a:lnTo>
                  <a:pt x="434056" y="673551"/>
                </a:lnTo>
                <a:lnTo>
                  <a:pt x="389429" y="682669"/>
                </a:lnTo>
                <a:lnTo>
                  <a:pt x="342900" y="685800"/>
                </a:lnTo>
                <a:lnTo>
                  <a:pt x="296370" y="682669"/>
                </a:lnTo>
                <a:lnTo>
                  <a:pt x="251743" y="673551"/>
                </a:lnTo>
                <a:lnTo>
                  <a:pt x="209427" y="658853"/>
                </a:lnTo>
                <a:lnTo>
                  <a:pt x="169831" y="638984"/>
                </a:lnTo>
                <a:lnTo>
                  <a:pt x="133364" y="614352"/>
                </a:lnTo>
                <a:lnTo>
                  <a:pt x="100433" y="585366"/>
                </a:lnTo>
                <a:lnTo>
                  <a:pt x="71447" y="552435"/>
                </a:lnTo>
                <a:lnTo>
                  <a:pt x="46815" y="515968"/>
                </a:lnTo>
                <a:lnTo>
                  <a:pt x="26946" y="476372"/>
                </a:lnTo>
                <a:lnTo>
                  <a:pt x="12248" y="434056"/>
                </a:lnTo>
                <a:lnTo>
                  <a:pt x="3130" y="389429"/>
                </a:lnTo>
                <a:lnTo>
                  <a:pt x="0" y="342900"/>
                </a:lnTo>
                <a:close/>
              </a:path>
            </a:pathLst>
          </a:custGeom>
          <a:ln w="25400">
            <a:solidFill>
              <a:srgbClr val="224B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7486705" y="6015735"/>
            <a:ext cx="310515" cy="3968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000" spc="-7" baseline="-16666" dirty="0">
                <a:solidFill>
                  <a:srgbClr val="224B50"/>
                </a:solidFill>
                <a:latin typeface="Arial"/>
                <a:cs typeface="Arial"/>
              </a:rPr>
              <a:t>π</a:t>
            </a:r>
            <a:r>
              <a:rPr sz="1300" dirty="0">
                <a:solidFill>
                  <a:srgbClr val="224B50"/>
                </a:solidFill>
                <a:latin typeface="Arial"/>
                <a:cs typeface="Arial"/>
              </a:rPr>
              <a:t>V</a:t>
            </a:r>
            <a:endParaRPr sz="1300"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6626895" y="6143998"/>
            <a:ext cx="673735" cy="228600"/>
          </a:xfrm>
          <a:custGeom>
            <a:avLst/>
            <a:gdLst/>
            <a:ahLst/>
            <a:cxnLst/>
            <a:rect l="l" t="t" r="r" b="b"/>
            <a:pathLst>
              <a:path w="673734" h="228600">
                <a:moveTo>
                  <a:pt x="444679" y="152399"/>
                </a:moveTo>
                <a:lnTo>
                  <a:pt x="444679" y="228599"/>
                </a:lnTo>
                <a:lnTo>
                  <a:pt x="597079" y="152399"/>
                </a:lnTo>
                <a:lnTo>
                  <a:pt x="444679" y="152399"/>
                </a:lnTo>
                <a:close/>
              </a:path>
              <a:path w="673734" h="228600">
                <a:moveTo>
                  <a:pt x="444679" y="76199"/>
                </a:moveTo>
                <a:lnTo>
                  <a:pt x="444679" y="152399"/>
                </a:lnTo>
                <a:lnTo>
                  <a:pt x="482779" y="152399"/>
                </a:lnTo>
                <a:lnTo>
                  <a:pt x="482779" y="76199"/>
                </a:lnTo>
                <a:lnTo>
                  <a:pt x="444679" y="76199"/>
                </a:lnTo>
                <a:close/>
              </a:path>
              <a:path w="673734" h="228600">
                <a:moveTo>
                  <a:pt x="444679" y="0"/>
                </a:moveTo>
                <a:lnTo>
                  <a:pt x="444679" y="76199"/>
                </a:lnTo>
                <a:lnTo>
                  <a:pt x="482779" y="76199"/>
                </a:lnTo>
                <a:lnTo>
                  <a:pt x="482779" y="152399"/>
                </a:lnTo>
                <a:lnTo>
                  <a:pt x="597080" y="152399"/>
                </a:lnTo>
                <a:lnTo>
                  <a:pt x="673279" y="114300"/>
                </a:lnTo>
                <a:lnTo>
                  <a:pt x="444679" y="0"/>
                </a:lnTo>
                <a:close/>
              </a:path>
              <a:path w="673734" h="228600">
                <a:moveTo>
                  <a:pt x="0" y="76199"/>
                </a:moveTo>
                <a:lnTo>
                  <a:pt x="0" y="152399"/>
                </a:lnTo>
                <a:lnTo>
                  <a:pt x="444679" y="152399"/>
                </a:lnTo>
                <a:lnTo>
                  <a:pt x="444679" y="76199"/>
                </a:lnTo>
                <a:lnTo>
                  <a:pt x="0" y="76199"/>
                </a:lnTo>
                <a:close/>
              </a:path>
            </a:pathLst>
          </a:custGeom>
          <a:solidFill>
            <a:srgbClr val="224B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113110" y="5915397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6370" y="3130"/>
                </a:lnTo>
                <a:lnTo>
                  <a:pt x="251743" y="12248"/>
                </a:lnTo>
                <a:lnTo>
                  <a:pt x="209427" y="26946"/>
                </a:lnTo>
                <a:lnTo>
                  <a:pt x="169831" y="46815"/>
                </a:lnTo>
                <a:lnTo>
                  <a:pt x="133363" y="71447"/>
                </a:lnTo>
                <a:lnTo>
                  <a:pt x="100433" y="100433"/>
                </a:lnTo>
                <a:lnTo>
                  <a:pt x="71447" y="133363"/>
                </a:lnTo>
                <a:lnTo>
                  <a:pt x="46815" y="169831"/>
                </a:lnTo>
                <a:lnTo>
                  <a:pt x="26946" y="209427"/>
                </a:lnTo>
                <a:lnTo>
                  <a:pt x="12248" y="251743"/>
                </a:lnTo>
                <a:lnTo>
                  <a:pt x="3130" y="296370"/>
                </a:lnTo>
                <a:lnTo>
                  <a:pt x="0" y="342899"/>
                </a:lnTo>
                <a:lnTo>
                  <a:pt x="3130" y="389429"/>
                </a:lnTo>
                <a:lnTo>
                  <a:pt x="12248" y="434056"/>
                </a:lnTo>
                <a:lnTo>
                  <a:pt x="26946" y="476372"/>
                </a:lnTo>
                <a:lnTo>
                  <a:pt x="46815" y="515968"/>
                </a:lnTo>
                <a:lnTo>
                  <a:pt x="71447" y="552435"/>
                </a:lnTo>
                <a:lnTo>
                  <a:pt x="100433" y="585366"/>
                </a:lnTo>
                <a:lnTo>
                  <a:pt x="133363" y="614352"/>
                </a:lnTo>
                <a:lnTo>
                  <a:pt x="169831" y="638983"/>
                </a:lnTo>
                <a:lnTo>
                  <a:pt x="209427" y="658853"/>
                </a:lnTo>
                <a:lnTo>
                  <a:pt x="251743" y="673551"/>
                </a:lnTo>
                <a:lnTo>
                  <a:pt x="296370" y="682669"/>
                </a:lnTo>
                <a:lnTo>
                  <a:pt x="342900" y="685799"/>
                </a:lnTo>
                <a:lnTo>
                  <a:pt x="389429" y="682669"/>
                </a:lnTo>
                <a:lnTo>
                  <a:pt x="434056" y="673551"/>
                </a:lnTo>
                <a:lnTo>
                  <a:pt x="476372" y="658853"/>
                </a:lnTo>
                <a:lnTo>
                  <a:pt x="515968" y="638983"/>
                </a:lnTo>
                <a:lnTo>
                  <a:pt x="552436" y="614352"/>
                </a:lnTo>
                <a:lnTo>
                  <a:pt x="585366" y="585366"/>
                </a:lnTo>
                <a:lnTo>
                  <a:pt x="614352" y="552435"/>
                </a:lnTo>
                <a:lnTo>
                  <a:pt x="638984" y="515968"/>
                </a:lnTo>
                <a:lnTo>
                  <a:pt x="658853" y="476372"/>
                </a:lnTo>
                <a:lnTo>
                  <a:pt x="673551" y="434056"/>
                </a:lnTo>
                <a:lnTo>
                  <a:pt x="682669" y="389429"/>
                </a:lnTo>
                <a:lnTo>
                  <a:pt x="685800" y="342899"/>
                </a:lnTo>
                <a:lnTo>
                  <a:pt x="682669" y="296370"/>
                </a:lnTo>
                <a:lnTo>
                  <a:pt x="673551" y="251743"/>
                </a:lnTo>
                <a:lnTo>
                  <a:pt x="658853" y="209427"/>
                </a:lnTo>
                <a:lnTo>
                  <a:pt x="638984" y="169831"/>
                </a:lnTo>
                <a:lnTo>
                  <a:pt x="614352" y="133363"/>
                </a:lnTo>
                <a:lnTo>
                  <a:pt x="585366" y="100433"/>
                </a:lnTo>
                <a:lnTo>
                  <a:pt x="552436" y="71447"/>
                </a:lnTo>
                <a:lnTo>
                  <a:pt x="515968" y="46815"/>
                </a:lnTo>
                <a:lnTo>
                  <a:pt x="476372" y="26946"/>
                </a:lnTo>
                <a:lnTo>
                  <a:pt x="434056" y="12248"/>
                </a:lnTo>
                <a:lnTo>
                  <a:pt x="389429" y="3130"/>
                </a:lnTo>
                <a:lnTo>
                  <a:pt x="342900" y="0"/>
                </a:lnTo>
                <a:close/>
              </a:path>
            </a:pathLst>
          </a:custGeom>
          <a:solidFill>
            <a:srgbClr val="BADDE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3113110" y="5915397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0" y="342900"/>
                </a:moveTo>
                <a:lnTo>
                  <a:pt x="3130" y="296370"/>
                </a:lnTo>
                <a:lnTo>
                  <a:pt x="12248" y="251743"/>
                </a:lnTo>
                <a:lnTo>
                  <a:pt x="26946" y="209427"/>
                </a:lnTo>
                <a:lnTo>
                  <a:pt x="46815" y="169831"/>
                </a:lnTo>
                <a:lnTo>
                  <a:pt x="71447" y="133364"/>
                </a:lnTo>
                <a:lnTo>
                  <a:pt x="100433" y="100433"/>
                </a:lnTo>
                <a:lnTo>
                  <a:pt x="133364" y="71447"/>
                </a:lnTo>
                <a:lnTo>
                  <a:pt x="169831" y="46815"/>
                </a:lnTo>
                <a:lnTo>
                  <a:pt x="209427" y="26946"/>
                </a:lnTo>
                <a:lnTo>
                  <a:pt x="251743" y="12248"/>
                </a:lnTo>
                <a:lnTo>
                  <a:pt x="296370" y="3130"/>
                </a:lnTo>
                <a:lnTo>
                  <a:pt x="342900" y="0"/>
                </a:lnTo>
                <a:lnTo>
                  <a:pt x="389429" y="3130"/>
                </a:lnTo>
                <a:lnTo>
                  <a:pt x="434056" y="12248"/>
                </a:lnTo>
                <a:lnTo>
                  <a:pt x="476372" y="26946"/>
                </a:lnTo>
                <a:lnTo>
                  <a:pt x="515968" y="46815"/>
                </a:lnTo>
                <a:lnTo>
                  <a:pt x="552435" y="71447"/>
                </a:lnTo>
                <a:lnTo>
                  <a:pt x="585366" y="100433"/>
                </a:lnTo>
                <a:lnTo>
                  <a:pt x="614352" y="133364"/>
                </a:lnTo>
                <a:lnTo>
                  <a:pt x="638984" y="169831"/>
                </a:lnTo>
                <a:lnTo>
                  <a:pt x="658853" y="209427"/>
                </a:lnTo>
                <a:lnTo>
                  <a:pt x="673551" y="251743"/>
                </a:lnTo>
                <a:lnTo>
                  <a:pt x="682669" y="296370"/>
                </a:lnTo>
                <a:lnTo>
                  <a:pt x="685800" y="342900"/>
                </a:lnTo>
                <a:lnTo>
                  <a:pt x="682669" y="389429"/>
                </a:lnTo>
                <a:lnTo>
                  <a:pt x="673551" y="434056"/>
                </a:lnTo>
                <a:lnTo>
                  <a:pt x="658853" y="476372"/>
                </a:lnTo>
                <a:lnTo>
                  <a:pt x="638984" y="515968"/>
                </a:lnTo>
                <a:lnTo>
                  <a:pt x="614352" y="552435"/>
                </a:lnTo>
                <a:lnTo>
                  <a:pt x="585366" y="585366"/>
                </a:lnTo>
                <a:lnTo>
                  <a:pt x="552435" y="614352"/>
                </a:lnTo>
                <a:lnTo>
                  <a:pt x="515968" y="638984"/>
                </a:lnTo>
                <a:lnTo>
                  <a:pt x="476372" y="658853"/>
                </a:lnTo>
                <a:lnTo>
                  <a:pt x="434056" y="673551"/>
                </a:lnTo>
                <a:lnTo>
                  <a:pt x="389429" y="682669"/>
                </a:lnTo>
                <a:lnTo>
                  <a:pt x="342900" y="685800"/>
                </a:lnTo>
                <a:lnTo>
                  <a:pt x="296370" y="682669"/>
                </a:lnTo>
                <a:lnTo>
                  <a:pt x="251743" y="673551"/>
                </a:lnTo>
                <a:lnTo>
                  <a:pt x="209427" y="658853"/>
                </a:lnTo>
                <a:lnTo>
                  <a:pt x="169831" y="638984"/>
                </a:lnTo>
                <a:lnTo>
                  <a:pt x="133364" y="614352"/>
                </a:lnTo>
                <a:lnTo>
                  <a:pt x="100433" y="585366"/>
                </a:lnTo>
                <a:lnTo>
                  <a:pt x="71447" y="552435"/>
                </a:lnTo>
                <a:lnTo>
                  <a:pt x="46815" y="515968"/>
                </a:lnTo>
                <a:lnTo>
                  <a:pt x="26946" y="476372"/>
                </a:lnTo>
                <a:lnTo>
                  <a:pt x="12248" y="434056"/>
                </a:lnTo>
                <a:lnTo>
                  <a:pt x="3130" y="389429"/>
                </a:lnTo>
                <a:lnTo>
                  <a:pt x="0" y="342900"/>
                </a:lnTo>
                <a:close/>
              </a:path>
            </a:pathLst>
          </a:custGeom>
          <a:ln w="25400">
            <a:solidFill>
              <a:srgbClr val="224B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3358377" y="6091935"/>
            <a:ext cx="194945" cy="3206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224B50"/>
                </a:solidFill>
                <a:latin typeface="Arial"/>
                <a:cs typeface="Arial"/>
              </a:rPr>
              <a:t>V</a:t>
            </a:r>
            <a:endParaRPr sz="2000"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3798910" y="6143998"/>
            <a:ext cx="673735" cy="228600"/>
          </a:xfrm>
          <a:custGeom>
            <a:avLst/>
            <a:gdLst/>
            <a:ahLst/>
            <a:cxnLst/>
            <a:rect l="l" t="t" r="r" b="b"/>
            <a:pathLst>
              <a:path w="673735" h="228600">
                <a:moveTo>
                  <a:pt x="444678" y="152399"/>
                </a:moveTo>
                <a:lnTo>
                  <a:pt x="444677" y="228599"/>
                </a:lnTo>
                <a:lnTo>
                  <a:pt x="597078" y="152399"/>
                </a:lnTo>
                <a:lnTo>
                  <a:pt x="444678" y="152399"/>
                </a:lnTo>
                <a:close/>
              </a:path>
              <a:path w="673735" h="228600">
                <a:moveTo>
                  <a:pt x="444678" y="76199"/>
                </a:moveTo>
                <a:lnTo>
                  <a:pt x="444678" y="152399"/>
                </a:lnTo>
                <a:lnTo>
                  <a:pt x="482779" y="152399"/>
                </a:lnTo>
                <a:lnTo>
                  <a:pt x="482779" y="76199"/>
                </a:lnTo>
                <a:lnTo>
                  <a:pt x="444678" y="76199"/>
                </a:lnTo>
                <a:close/>
              </a:path>
              <a:path w="673735" h="228600">
                <a:moveTo>
                  <a:pt x="444679" y="0"/>
                </a:moveTo>
                <a:lnTo>
                  <a:pt x="444678" y="76199"/>
                </a:lnTo>
                <a:lnTo>
                  <a:pt x="482779" y="76199"/>
                </a:lnTo>
                <a:lnTo>
                  <a:pt x="482779" y="152399"/>
                </a:lnTo>
                <a:lnTo>
                  <a:pt x="597080" y="152399"/>
                </a:lnTo>
                <a:lnTo>
                  <a:pt x="673279" y="114300"/>
                </a:lnTo>
                <a:lnTo>
                  <a:pt x="444679" y="0"/>
                </a:lnTo>
                <a:close/>
              </a:path>
              <a:path w="673735" h="228600">
                <a:moveTo>
                  <a:pt x="0" y="76199"/>
                </a:moveTo>
                <a:lnTo>
                  <a:pt x="0" y="152399"/>
                </a:lnTo>
                <a:lnTo>
                  <a:pt x="444678" y="152399"/>
                </a:lnTo>
                <a:lnTo>
                  <a:pt x="444678" y="76199"/>
                </a:lnTo>
                <a:lnTo>
                  <a:pt x="0" y="76199"/>
                </a:lnTo>
                <a:close/>
              </a:path>
            </a:pathLst>
          </a:custGeom>
          <a:solidFill>
            <a:srgbClr val="224B5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05931" y="172719"/>
            <a:ext cx="6179820" cy="7219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Summary: </a:t>
            </a:r>
            <a:r>
              <a:rPr dirty="0"/>
              <a:t>MDP</a:t>
            </a:r>
            <a:r>
              <a:rPr spc="-15" dirty="0"/>
              <a:t> </a:t>
            </a:r>
            <a:r>
              <a:rPr spc="-5" dirty="0"/>
              <a:t>Algorithms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85135" y="1418335"/>
            <a:ext cx="9820910" cy="40563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buFont typeface="Malgun Gothic"/>
              <a:buChar char="▪"/>
              <a:tabLst>
                <a:tab pos="355600" algn="l"/>
              </a:tabLst>
            </a:pPr>
            <a:r>
              <a:rPr sz="2800" dirty="0">
                <a:solidFill>
                  <a:srgbClr val="333399"/>
                </a:solidFill>
                <a:latin typeface="Calibri"/>
                <a:cs typeface="Calibri"/>
              </a:rPr>
              <a:t>So </a:t>
            </a:r>
            <a:r>
              <a:rPr sz="2800" spc="-5" dirty="0">
                <a:solidFill>
                  <a:srgbClr val="333399"/>
                </a:solidFill>
                <a:latin typeface="Calibri"/>
                <a:cs typeface="Calibri"/>
              </a:rPr>
              <a:t>you want</a:t>
            </a:r>
            <a:r>
              <a:rPr sz="2800" spc="-7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333399"/>
                </a:solidFill>
                <a:latin typeface="Calibri"/>
                <a:cs typeface="Calibri"/>
              </a:rPr>
              <a:t>to….</a:t>
            </a:r>
            <a:endParaRPr sz="2800" dirty="0">
              <a:latin typeface="Calibri"/>
              <a:cs typeface="Calibri"/>
            </a:endParaRPr>
          </a:p>
          <a:p>
            <a:pPr marL="755650" lvl="1" indent="-285750">
              <a:lnSpc>
                <a:spcPct val="100000"/>
              </a:lnSpc>
              <a:spcBef>
                <a:spcPts val="640"/>
              </a:spcBef>
              <a:buFont typeface="Malgun Gothic"/>
              <a:buChar char="▪"/>
              <a:tabLst>
                <a:tab pos="755650" algn="l"/>
              </a:tabLst>
            </a:pPr>
            <a:r>
              <a:rPr sz="2400" spc="-5" dirty="0">
                <a:latin typeface="Calibri"/>
                <a:cs typeface="Calibri"/>
              </a:rPr>
              <a:t>Compute optimal values: use value iteration or policy</a:t>
            </a:r>
            <a:r>
              <a:rPr sz="2400" spc="5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iteration</a:t>
            </a:r>
            <a:endParaRPr sz="2400" dirty="0">
              <a:latin typeface="Calibri"/>
              <a:cs typeface="Calibri"/>
            </a:endParaRPr>
          </a:p>
          <a:p>
            <a:pPr marL="755650" lvl="1" indent="-285750">
              <a:lnSpc>
                <a:spcPct val="100000"/>
              </a:lnSpc>
              <a:spcBef>
                <a:spcPts val="500"/>
              </a:spcBef>
              <a:buFont typeface="Malgun Gothic"/>
              <a:buChar char="▪"/>
              <a:tabLst>
                <a:tab pos="755650" algn="l"/>
              </a:tabLst>
            </a:pPr>
            <a:r>
              <a:rPr sz="2400" spc="-5" dirty="0">
                <a:latin typeface="Calibri"/>
                <a:cs typeface="Calibri"/>
              </a:rPr>
              <a:t>Compute </a:t>
            </a:r>
            <a:r>
              <a:rPr sz="2400" dirty="0">
                <a:latin typeface="Calibri"/>
                <a:cs typeface="Calibri"/>
              </a:rPr>
              <a:t>values for a </a:t>
            </a:r>
            <a:r>
              <a:rPr sz="2400" spc="-5" dirty="0">
                <a:latin typeface="Calibri"/>
                <a:cs typeface="Calibri"/>
              </a:rPr>
              <a:t>particular policy: use policy evaluation</a:t>
            </a:r>
            <a:endParaRPr sz="2400" dirty="0">
              <a:latin typeface="Calibri"/>
              <a:cs typeface="Calibri"/>
            </a:endParaRPr>
          </a:p>
          <a:p>
            <a:pPr marL="755650" lvl="1" indent="-285750">
              <a:lnSpc>
                <a:spcPct val="100000"/>
              </a:lnSpc>
              <a:spcBef>
                <a:spcPts val="620"/>
              </a:spcBef>
              <a:buFont typeface="Malgun Gothic"/>
              <a:buChar char="▪"/>
              <a:tabLst>
                <a:tab pos="755650" algn="l"/>
              </a:tabLst>
            </a:pPr>
            <a:r>
              <a:rPr sz="2400" dirty="0">
                <a:latin typeface="Calibri"/>
                <a:cs typeface="Calibri"/>
              </a:rPr>
              <a:t>Turn </a:t>
            </a:r>
            <a:r>
              <a:rPr sz="2400" spc="-5" dirty="0">
                <a:latin typeface="Calibri"/>
                <a:cs typeface="Calibri"/>
              </a:rPr>
              <a:t>your </a:t>
            </a:r>
            <a:r>
              <a:rPr sz="2400" dirty="0">
                <a:latin typeface="Calibri"/>
                <a:cs typeface="Calibri"/>
              </a:rPr>
              <a:t>values </a:t>
            </a:r>
            <a:r>
              <a:rPr sz="2400" spc="-5" dirty="0">
                <a:latin typeface="Calibri"/>
                <a:cs typeface="Calibri"/>
              </a:rPr>
              <a:t>into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5" dirty="0">
                <a:latin typeface="Calibri"/>
                <a:cs typeface="Calibri"/>
              </a:rPr>
              <a:t>policy: use policy extraction (one-step</a:t>
            </a:r>
            <a:r>
              <a:rPr sz="2400" spc="40" dirty="0">
                <a:latin typeface="Calibri"/>
                <a:cs typeface="Calibri"/>
              </a:rPr>
              <a:t> </a:t>
            </a:r>
            <a:r>
              <a:rPr sz="2400" spc="-45" dirty="0">
                <a:latin typeface="Calibri"/>
                <a:cs typeface="Calibri"/>
              </a:rPr>
              <a:t>lookahead)</a:t>
            </a:r>
            <a:endParaRPr sz="2400" dirty="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25"/>
              </a:spcBef>
              <a:buFont typeface="Malgun Gothic"/>
              <a:buChar char="▪"/>
            </a:pPr>
            <a:endParaRPr sz="3550" dirty="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5"/>
              </a:spcBef>
              <a:buFont typeface="Malgun Gothic"/>
              <a:buChar char="▪"/>
              <a:tabLst>
                <a:tab pos="355600" algn="l"/>
              </a:tabLst>
            </a:pPr>
            <a:r>
              <a:rPr sz="2800" spc="-5" dirty="0">
                <a:solidFill>
                  <a:srgbClr val="333399"/>
                </a:solidFill>
                <a:latin typeface="Calibri"/>
                <a:cs typeface="Calibri"/>
              </a:rPr>
              <a:t>These all look the</a:t>
            </a:r>
            <a:r>
              <a:rPr sz="2800" spc="-6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333399"/>
                </a:solidFill>
                <a:latin typeface="Calibri"/>
                <a:cs typeface="Calibri"/>
              </a:rPr>
              <a:t>same!</a:t>
            </a:r>
            <a:endParaRPr sz="2800" dirty="0">
              <a:latin typeface="Calibri"/>
              <a:cs typeface="Calibri"/>
            </a:endParaRPr>
          </a:p>
          <a:p>
            <a:pPr marL="755650" lvl="1" indent="-285750">
              <a:lnSpc>
                <a:spcPct val="100000"/>
              </a:lnSpc>
              <a:spcBef>
                <a:spcPts val="545"/>
              </a:spcBef>
              <a:buFont typeface="Malgun Gothic"/>
              <a:buChar char="▪"/>
              <a:tabLst>
                <a:tab pos="755650" algn="l"/>
              </a:tabLst>
            </a:pPr>
            <a:r>
              <a:rPr sz="2400" dirty="0">
                <a:latin typeface="Calibri"/>
                <a:cs typeface="Calibri"/>
              </a:rPr>
              <a:t>They </a:t>
            </a:r>
            <a:r>
              <a:rPr sz="2400" spc="-5" dirty="0">
                <a:latin typeface="Calibri"/>
                <a:cs typeface="Calibri"/>
              </a:rPr>
              <a:t>basically </a:t>
            </a:r>
            <a:r>
              <a:rPr sz="2400" dirty="0">
                <a:latin typeface="Calibri"/>
                <a:cs typeface="Calibri"/>
              </a:rPr>
              <a:t>are – they are </a:t>
            </a:r>
            <a:r>
              <a:rPr sz="2400" spc="-5" dirty="0">
                <a:latin typeface="Calibri"/>
                <a:cs typeface="Calibri"/>
              </a:rPr>
              <a:t>all variations of Bellman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updates</a:t>
            </a:r>
          </a:p>
          <a:p>
            <a:pPr marL="755650" lvl="1" indent="-285750">
              <a:lnSpc>
                <a:spcPct val="100000"/>
              </a:lnSpc>
              <a:spcBef>
                <a:spcPts val="625"/>
              </a:spcBef>
              <a:buFont typeface="Malgun Gothic"/>
              <a:buChar char="▪"/>
              <a:tabLst>
                <a:tab pos="755650" algn="l"/>
              </a:tabLst>
            </a:pPr>
            <a:r>
              <a:rPr sz="2400" dirty="0">
                <a:latin typeface="Calibri"/>
                <a:cs typeface="Calibri"/>
              </a:rPr>
              <a:t>They all </a:t>
            </a:r>
            <a:r>
              <a:rPr sz="2400" spc="-5" dirty="0">
                <a:latin typeface="Calibri"/>
                <a:cs typeface="Calibri"/>
              </a:rPr>
              <a:t>use one-step lookahead </a:t>
            </a:r>
            <a:r>
              <a:rPr sz="2400" spc="-5" dirty="0" err="1">
                <a:latin typeface="Calibri"/>
                <a:cs typeface="Calibri"/>
              </a:rPr>
              <a:t>expectimax</a:t>
            </a:r>
            <a:r>
              <a:rPr sz="2400" spc="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fragments</a:t>
            </a:r>
            <a:endParaRPr sz="2400" dirty="0">
              <a:latin typeface="Calibri"/>
              <a:cs typeface="Calibri"/>
            </a:endParaRPr>
          </a:p>
          <a:p>
            <a:pPr marL="755650" lvl="1" indent="-285750">
              <a:lnSpc>
                <a:spcPct val="100000"/>
              </a:lnSpc>
              <a:spcBef>
                <a:spcPts val="625"/>
              </a:spcBef>
              <a:buFont typeface="Malgun Gothic"/>
              <a:buChar char="▪"/>
              <a:tabLst>
                <a:tab pos="755650" algn="l"/>
              </a:tabLst>
            </a:pPr>
            <a:r>
              <a:rPr sz="2400" dirty="0">
                <a:latin typeface="Calibri"/>
                <a:cs typeface="Calibri"/>
              </a:rPr>
              <a:t>They differ </a:t>
            </a:r>
            <a:r>
              <a:rPr sz="2400" spc="-5" dirty="0">
                <a:latin typeface="Calibri"/>
                <a:cs typeface="Calibri"/>
              </a:rPr>
              <a:t>only in </a:t>
            </a:r>
            <a:r>
              <a:rPr sz="2400" dirty="0">
                <a:latin typeface="Calibri"/>
                <a:cs typeface="Calibri"/>
              </a:rPr>
              <a:t>whether </a:t>
            </a:r>
            <a:r>
              <a:rPr sz="2400" spc="-5" dirty="0">
                <a:latin typeface="Calibri"/>
                <a:cs typeface="Calibri"/>
              </a:rPr>
              <a:t>we plug in </a:t>
            </a:r>
            <a:r>
              <a:rPr sz="2400" dirty="0">
                <a:latin typeface="Calibri"/>
                <a:cs typeface="Calibri"/>
              </a:rPr>
              <a:t>a fixed </a:t>
            </a:r>
            <a:r>
              <a:rPr sz="2400" spc="-5" dirty="0">
                <a:latin typeface="Calibri"/>
                <a:cs typeface="Calibri"/>
              </a:rPr>
              <a:t>policy or max </a:t>
            </a:r>
            <a:r>
              <a:rPr sz="2400" dirty="0">
                <a:latin typeface="Calibri"/>
                <a:cs typeface="Calibri"/>
              </a:rPr>
              <a:t>over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actions</a:t>
            </a:r>
            <a:endParaRPr sz="24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85135" y="1417320"/>
            <a:ext cx="4449445" cy="3994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buFont typeface="Malgun Gothic"/>
              <a:buChar char="▪"/>
              <a:tabLst>
                <a:tab pos="354965" algn="l"/>
                <a:tab pos="355600" algn="l"/>
              </a:tabLst>
            </a:pPr>
            <a:r>
              <a:rPr sz="2400" spc="-5" dirty="0">
                <a:solidFill>
                  <a:srgbClr val="333399"/>
                </a:solidFill>
                <a:latin typeface="Calibri"/>
                <a:cs typeface="Calibri"/>
              </a:rPr>
              <a:t>Optimal </a:t>
            </a: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V and Q value</a:t>
            </a:r>
            <a:r>
              <a:rPr sz="2400" spc="-8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333399"/>
                </a:solidFill>
                <a:latin typeface="Calibri"/>
                <a:cs typeface="Calibri"/>
              </a:rPr>
              <a:t>functions: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85135" y="3627120"/>
            <a:ext cx="4390390" cy="3994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buFont typeface="Malgun Gothic"/>
              <a:buChar char="▪"/>
              <a:tabLst>
                <a:tab pos="354965" algn="l"/>
                <a:tab pos="355600" algn="l"/>
              </a:tabLst>
            </a:pPr>
            <a:r>
              <a:rPr sz="2400" spc="-5" dirty="0">
                <a:solidFill>
                  <a:srgbClr val="333399"/>
                </a:solidFill>
                <a:latin typeface="Calibri"/>
                <a:cs typeface="Calibri"/>
              </a:rPr>
              <a:t>Value function </a:t>
            </a: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for fixed </a:t>
            </a:r>
            <a:r>
              <a:rPr sz="2400" spc="-5" dirty="0">
                <a:solidFill>
                  <a:srgbClr val="333399"/>
                </a:solidFill>
                <a:latin typeface="Calibri"/>
                <a:cs typeface="Calibri"/>
              </a:rPr>
              <a:t>policy</a:t>
            </a:r>
            <a:r>
              <a:rPr sz="2400" spc="-5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333399"/>
                </a:solidFill>
                <a:latin typeface="Symbol"/>
                <a:cs typeface="Symbol"/>
              </a:rPr>
              <a:t></a:t>
            </a:r>
            <a:r>
              <a:rPr sz="2400" spc="-5" dirty="0">
                <a:solidFill>
                  <a:srgbClr val="333399"/>
                </a:solidFill>
                <a:latin typeface="Calibri"/>
                <a:cs typeface="Calibri"/>
              </a:rPr>
              <a:t>: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85135" y="4934711"/>
            <a:ext cx="4844415" cy="3994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buFont typeface="Malgun Gothic"/>
              <a:buChar char="▪"/>
              <a:tabLst>
                <a:tab pos="354965" algn="l"/>
                <a:tab pos="355600" algn="l"/>
              </a:tabLst>
            </a:pPr>
            <a:r>
              <a:rPr sz="2400" spc="-5" dirty="0">
                <a:solidFill>
                  <a:srgbClr val="333399"/>
                </a:solidFill>
                <a:latin typeface="Calibri"/>
                <a:cs typeface="Calibri"/>
              </a:rPr>
              <a:t>Policy </a:t>
            </a:r>
            <a:r>
              <a:rPr sz="2400" dirty="0">
                <a:solidFill>
                  <a:srgbClr val="333399"/>
                </a:solidFill>
                <a:latin typeface="Symbol"/>
                <a:cs typeface="Symbol"/>
              </a:rPr>
              <a:t></a:t>
            </a:r>
            <a:r>
              <a:rPr sz="2400" dirty="0">
                <a:solidFill>
                  <a:srgbClr val="333399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for V and Q </a:t>
            </a:r>
            <a:r>
              <a:rPr sz="2400" spc="-5" dirty="0">
                <a:solidFill>
                  <a:srgbClr val="333399"/>
                </a:solidFill>
                <a:latin typeface="Calibri"/>
                <a:cs typeface="Calibri"/>
              </a:rPr>
              <a:t>value</a:t>
            </a:r>
            <a:r>
              <a:rPr sz="2400" spc="-13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333399"/>
                </a:solidFill>
                <a:latin typeface="Calibri"/>
                <a:cs typeface="Calibri"/>
              </a:rPr>
              <a:t>functions: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281237" y="172719"/>
            <a:ext cx="7632065" cy="7219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Summary: Bellman </a:t>
            </a:r>
            <a:r>
              <a:rPr dirty="0"/>
              <a:t>Equation</a:t>
            </a:r>
            <a:r>
              <a:rPr spc="-10" dirty="0"/>
              <a:t> </a:t>
            </a:r>
            <a:r>
              <a:rPr dirty="0"/>
              <a:t>Zoo!</a:t>
            </a:r>
          </a:p>
        </p:txBody>
      </p:sp>
      <p:sp>
        <p:nvSpPr>
          <p:cNvPr id="6" name="object 6"/>
          <p:cNvSpPr/>
          <p:nvPr/>
        </p:nvSpPr>
        <p:spPr>
          <a:xfrm>
            <a:off x="1203875" y="4154775"/>
            <a:ext cx="7070737" cy="64582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203875" y="1926425"/>
            <a:ext cx="6950387" cy="6908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598924" y="5440365"/>
            <a:ext cx="6392195" cy="685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203875" y="5475532"/>
            <a:ext cx="1195551" cy="33475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589792" y="6277012"/>
            <a:ext cx="2438928" cy="47822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203875" y="6264680"/>
            <a:ext cx="1195551" cy="33475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744284" y="1978397"/>
            <a:ext cx="3076881" cy="40520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7">
            <a:extLst>
              <a:ext uri="{FF2B5EF4-FFF2-40B4-BE49-F238E27FC236}">
                <a16:creationId xmlns:a16="http://schemas.microsoft.com/office/drawing/2014/main" id="{0D3D9FA2-8ACF-2FBC-8774-FADCF7B6EE9D}"/>
              </a:ext>
            </a:extLst>
          </p:cNvPr>
          <p:cNvSpPr/>
          <p:nvPr/>
        </p:nvSpPr>
        <p:spPr>
          <a:xfrm>
            <a:off x="1447800" y="2666086"/>
            <a:ext cx="6096000" cy="68819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93875" y="1143000"/>
            <a:ext cx="8551862" cy="51425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950589" y="2000503"/>
            <a:ext cx="4795520" cy="18751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5" dirty="0">
                <a:latin typeface="Calibri"/>
                <a:cs typeface="Calibri"/>
              </a:rPr>
              <a:t>How </a:t>
            </a:r>
            <a:r>
              <a:rPr sz="2800" spc="-15" dirty="0">
                <a:latin typeface="Calibri"/>
                <a:cs typeface="Calibri"/>
              </a:rPr>
              <a:t>to </a:t>
            </a:r>
            <a:r>
              <a:rPr sz="2800" dirty="0">
                <a:latin typeface="Calibri"/>
                <a:cs typeface="Calibri"/>
              </a:rPr>
              <a:t>be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optimal:</a:t>
            </a:r>
            <a:endParaRPr sz="2800">
              <a:latin typeface="Calibri"/>
              <a:cs typeface="Calibri"/>
            </a:endParaRPr>
          </a:p>
          <a:p>
            <a:pPr marL="336550" marR="5080">
              <a:lnSpc>
                <a:spcPts val="5620"/>
              </a:lnSpc>
              <a:spcBef>
                <a:spcPts val="440"/>
              </a:spcBef>
            </a:pPr>
            <a:r>
              <a:rPr sz="2800" spc="-10" dirty="0">
                <a:latin typeface="Calibri"/>
                <a:cs typeface="Calibri"/>
              </a:rPr>
              <a:t>Step </a:t>
            </a:r>
            <a:r>
              <a:rPr sz="2800" dirty="0">
                <a:latin typeface="Calibri"/>
                <a:cs typeface="Calibri"/>
              </a:rPr>
              <a:t>1: </a:t>
            </a:r>
            <a:r>
              <a:rPr sz="2800" spc="-80" dirty="0">
                <a:latin typeface="Calibri"/>
                <a:cs typeface="Calibri"/>
              </a:rPr>
              <a:t>Take </a:t>
            </a:r>
            <a:r>
              <a:rPr sz="2800" spc="-15" dirty="0">
                <a:latin typeface="Calibri"/>
                <a:cs typeface="Calibri"/>
              </a:rPr>
              <a:t>correct </a:t>
            </a:r>
            <a:r>
              <a:rPr sz="2800" spc="-20" dirty="0">
                <a:latin typeface="Calibri"/>
                <a:cs typeface="Calibri"/>
              </a:rPr>
              <a:t>first </a:t>
            </a:r>
            <a:r>
              <a:rPr sz="2800" spc="-5" dirty="0">
                <a:latin typeface="Calibri"/>
                <a:cs typeface="Calibri"/>
              </a:rPr>
              <a:t>action  </a:t>
            </a:r>
            <a:r>
              <a:rPr sz="2800" spc="-10" dirty="0">
                <a:latin typeface="Calibri"/>
                <a:cs typeface="Calibri"/>
              </a:rPr>
              <a:t>Step </a:t>
            </a:r>
            <a:r>
              <a:rPr sz="2800" dirty="0">
                <a:latin typeface="Calibri"/>
                <a:cs typeface="Calibri"/>
              </a:rPr>
              <a:t>2: </a:t>
            </a:r>
            <a:r>
              <a:rPr sz="2800" spc="-20" dirty="0">
                <a:latin typeface="Calibri"/>
                <a:cs typeface="Calibri"/>
              </a:rPr>
              <a:t>Keep </a:t>
            </a:r>
            <a:r>
              <a:rPr sz="2800" spc="-5" dirty="0">
                <a:latin typeface="Calibri"/>
                <a:cs typeface="Calibri"/>
              </a:rPr>
              <a:t>being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optimal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484561" y="172719"/>
            <a:ext cx="5222875" cy="7219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The </a:t>
            </a:r>
            <a:r>
              <a:rPr spc="-5" dirty="0"/>
              <a:t>Bellman</a:t>
            </a:r>
            <a:r>
              <a:rPr spc="-60" dirty="0"/>
              <a:t> </a:t>
            </a:r>
            <a:r>
              <a:rPr dirty="0"/>
              <a:t>Equations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318292" y="6168135"/>
            <a:ext cx="11247120" cy="6419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800" i="1" spc="-85" dirty="0">
                <a:latin typeface="Monotype Corsiva"/>
                <a:cs typeface="Monotype Corsiva"/>
              </a:rPr>
              <a:t>“Journey </a:t>
            </a:r>
            <a:r>
              <a:rPr sz="3800" i="1" spc="-75" dirty="0">
                <a:latin typeface="Monotype Corsiva"/>
                <a:cs typeface="Monotype Corsiva"/>
              </a:rPr>
              <a:t>of </a:t>
            </a:r>
            <a:r>
              <a:rPr sz="3800" i="1" spc="-85" dirty="0">
                <a:latin typeface="Monotype Corsiva"/>
                <a:cs typeface="Monotype Corsiva"/>
              </a:rPr>
              <a:t>a </a:t>
            </a:r>
            <a:r>
              <a:rPr sz="3800" i="1" spc="-90" dirty="0">
                <a:latin typeface="Monotype Corsiva"/>
                <a:cs typeface="Monotype Corsiva"/>
              </a:rPr>
              <a:t>thousand </a:t>
            </a:r>
            <a:r>
              <a:rPr sz="3800" i="1" spc="-80" dirty="0">
                <a:latin typeface="Monotype Corsiva"/>
                <a:cs typeface="Monotype Corsiva"/>
              </a:rPr>
              <a:t>optimal </a:t>
            </a:r>
            <a:r>
              <a:rPr sz="3800" i="1" spc="-75" dirty="0">
                <a:latin typeface="Monotype Corsiva"/>
                <a:cs typeface="Monotype Corsiva"/>
              </a:rPr>
              <a:t>steps </a:t>
            </a:r>
            <a:r>
              <a:rPr sz="3800" i="1" spc="-80" dirty="0">
                <a:latin typeface="Monotype Corsiva"/>
                <a:cs typeface="Monotype Corsiva"/>
              </a:rPr>
              <a:t>begins </a:t>
            </a:r>
            <a:r>
              <a:rPr sz="3800" i="1" spc="-90" dirty="0">
                <a:latin typeface="Monotype Corsiva"/>
                <a:cs typeface="Monotype Corsiva"/>
              </a:rPr>
              <a:t>with </a:t>
            </a:r>
            <a:r>
              <a:rPr sz="3800" i="1" spc="-85" dirty="0">
                <a:latin typeface="Monotype Corsiva"/>
                <a:cs typeface="Monotype Corsiva"/>
              </a:rPr>
              <a:t>a </a:t>
            </a:r>
            <a:r>
              <a:rPr sz="3800" i="1" spc="-65" dirty="0">
                <a:latin typeface="Monotype Corsiva"/>
                <a:cs typeface="Monotype Corsiva"/>
              </a:rPr>
              <a:t>first </a:t>
            </a:r>
            <a:r>
              <a:rPr sz="3800" i="1" spc="-80" dirty="0">
                <a:latin typeface="Monotype Corsiva"/>
                <a:cs typeface="Monotype Corsiva"/>
              </a:rPr>
              <a:t>optimal</a:t>
            </a:r>
            <a:r>
              <a:rPr sz="3800" i="1" spc="275" dirty="0">
                <a:latin typeface="Monotype Corsiva"/>
                <a:cs typeface="Monotype Corsiva"/>
              </a:rPr>
              <a:t> </a:t>
            </a:r>
            <a:r>
              <a:rPr sz="3800" i="1" spc="-75" dirty="0">
                <a:latin typeface="Monotype Corsiva"/>
                <a:cs typeface="Monotype Corsiva"/>
              </a:rPr>
              <a:t>step”</a:t>
            </a:r>
            <a:endParaRPr sz="3800">
              <a:latin typeface="Monotype Corsiva"/>
              <a:cs typeface="Monotype Corsiv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C203CD7-1629-5507-257E-E983ED0B41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228600"/>
            <a:ext cx="10287000" cy="6462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0738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614D633-92D5-4276-AF85-F46CB3225E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70409"/>
            <a:ext cx="9296400" cy="6717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7229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Custom 5">
      <a:dk1>
        <a:sysClr val="windowText" lastClr="000000"/>
      </a:dk1>
      <a:lt1>
        <a:sysClr val="window" lastClr="FFFFFF"/>
      </a:lt1>
      <a:dk2>
        <a:srgbClr val="7030A0"/>
      </a:dk2>
      <a:lt2>
        <a:srgbClr val="E7E6E6"/>
      </a:lt2>
      <a:accent1>
        <a:srgbClr val="2E75B5"/>
      </a:accent1>
      <a:accent2>
        <a:srgbClr val="2E75B5"/>
      </a:accent2>
      <a:accent3>
        <a:srgbClr val="A5A5A5"/>
      </a:accent3>
      <a:accent4>
        <a:srgbClr val="FFC000"/>
      </a:accent4>
      <a:accent5>
        <a:srgbClr val="5B9BD5"/>
      </a:accent5>
      <a:accent6>
        <a:srgbClr val="2E75B5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.potx" id="{DA11FA2B-8FCA-4322-93DA-6C8F53468DA7}" vid="{856CF231-596A-4CB8-93D6-B29F8EE2888E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2359</TotalTime>
  <Words>3822</Words>
  <Application>Microsoft Office PowerPoint</Application>
  <PresentationFormat>Widescreen</PresentationFormat>
  <Paragraphs>613</Paragraphs>
  <Slides>79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79</vt:i4>
      </vt:variant>
    </vt:vector>
  </HeadingPairs>
  <TitlesOfParts>
    <vt:vector size="94" baseType="lpstr">
      <vt:lpstr>Malgun Gothic</vt:lpstr>
      <vt:lpstr>ＭＳ Ｐゴシック</vt:lpstr>
      <vt:lpstr>ＭＳ Ｐゴシック</vt:lpstr>
      <vt:lpstr>Aptos</vt:lpstr>
      <vt:lpstr>Arial</vt:lpstr>
      <vt:lpstr>Calibri</vt:lpstr>
      <vt:lpstr>Cambria</vt:lpstr>
      <vt:lpstr>Google Sans</vt:lpstr>
      <vt:lpstr>Monotype Corsiva</vt:lpstr>
      <vt:lpstr>Söhne</vt:lpstr>
      <vt:lpstr>Symbol</vt:lpstr>
      <vt:lpstr>Times New Roman</vt:lpstr>
      <vt:lpstr>Wingdings</vt:lpstr>
      <vt:lpstr>Office Theme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Introduction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Non-Deterministic Search</vt:lpstr>
      <vt:lpstr>Example: Grid World</vt:lpstr>
      <vt:lpstr>Grid World Actions</vt:lpstr>
      <vt:lpstr>Markov Decision Processes</vt:lpstr>
      <vt:lpstr>What is Markov about MDPs?</vt:lpstr>
      <vt:lpstr>Policies</vt:lpstr>
      <vt:lpstr>Optimal Policies</vt:lpstr>
      <vt:lpstr>Example: Racing</vt:lpstr>
      <vt:lpstr>Example: Racing</vt:lpstr>
      <vt:lpstr>Racing Search Tree As Expectimax </vt:lpstr>
      <vt:lpstr>MDP Search Trees</vt:lpstr>
      <vt:lpstr>Utilities of Sequences</vt:lpstr>
      <vt:lpstr>Discounting</vt:lpstr>
      <vt:lpstr>Discounting</vt:lpstr>
      <vt:lpstr>Discounting</vt:lpstr>
      <vt:lpstr>Infinite Utilities?!</vt:lpstr>
      <vt:lpstr>Infinite Utilities?!</vt:lpstr>
      <vt:lpstr>Recap: Defining MDPs</vt:lpstr>
      <vt:lpstr>Recall: Racing</vt:lpstr>
      <vt:lpstr>Racing Search Tree</vt:lpstr>
      <vt:lpstr>Racing Search Tree</vt:lpstr>
      <vt:lpstr>Optimal Quantities</vt:lpstr>
      <vt:lpstr>Optimal Quantities</vt:lpstr>
      <vt:lpstr>Optimal Quantities</vt:lpstr>
      <vt:lpstr>Optimal Quantities</vt:lpstr>
      <vt:lpstr>PowerPoint Presentation</vt:lpstr>
      <vt:lpstr>PowerPoint Presentation</vt:lpstr>
      <vt:lpstr>Value Iteration</vt:lpstr>
      <vt:lpstr>Example: Value Iteration</vt:lpstr>
      <vt:lpstr>Example: Value Iteration</vt:lpstr>
      <vt:lpstr>Example: Value Iteration</vt:lpstr>
      <vt:lpstr>Example: Value Iteration</vt:lpstr>
      <vt:lpstr>Example: Value Iteration</vt:lpstr>
      <vt:lpstr>Example: Value Iteration</vt:lpstr>
      <vt:lpstr>Value Iteration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k=10</vt:lpstr>
      <vt:lpstr>k=11</vt:lpstr>
      <vt:lpstr>k=12</vt:lpstr>
      <vt:lpstr>k=100</vt:lpstr>
      <vt:lpstr>Problems with Value Iteration</vt:lpstr>
      <vt:lpstr>Problems with Value Iteration</vt:lpstr>
      <vt:lpstr>k=12</vt:lpstr>
      <vt:lpstr>Policy Extraction</vt:lpstr>
      <vt:lpstr>Computing Actions from Values: Policy Extraction</vt:lpstr>
      <vt:lpstr>Method 2: Policy Iteration</vt:lpstr>
      <vt:lpstr>Fixed Policies</vt:lpstr>
      <vt:lpstr>Utilities for a Fixed Policy</vt:lpstr>
      <vt:lpstr>Utilities for a Fixed Policy</vt:lpstr>
      <vt:lpstr>Policy Evaluation</vt:lpstr>
      <vt:lpstr>Policy Iteration</vt:lpstr>
      <vt:lpstr>Example</vt:lpstr>
      <vt:lpstr>Example</vt:lpstr>
      <vt:lpstr>Comparison</vt:lpstr>
      <vt:lpstr>Summary: MDP Algorithms</vt:lpstr>
      <vt:lpstr>Summary: MDP Algorithms</vt:lpstr>
      <vt:lpstr>Summary: Bellman Equation Zoo!</vt:lpstr>
      <vt:lpstr>The Bellman Equations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Announcements</dc:title>
  <dc:creator>dr. fawad</dc:creator>
  <cp:lastModifiedBy>Dr. Khurram Jadoon khan Asstt. Professor FCS</cp:lastModifiedBy>
  <cp:revision>5</cp:revision>
  <dcterms:created xsi:type="dcterms:W3CDTF">2024-03-25T11:55:34Z</dcterms:created>
  <dcterms:modified xsi:type="dcterms:W3CDTF">2024-11-21T07:16:40Z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2023-09-19T00:00:00Z</vt:filetime>
  </property>
  <property fmtid="{D5CDD505-2E9C-101B-9397-08002B2CF9AE}" pid="3" name="LastSaved">
    <vt:filetime>2024-03-25T00:00:00Z</vt:filetime>
  </property>
</Properties>
</file>